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84" r:id="rId2"/>
    <p:sldMasterId id="2147483672" r:id="rId3"/>
  </p:sldMasterIdLst>
  <p:sldIdLst>
    <p:sldId id="256" r:id="rId4"/>
    <p:sldId id="258" r:id="rId5"/>
    <p:sldId id="259" r:id="rId6"/>
    <p:sldId id="270" r:id="rId7"/>
    <p:sldId id="262" r:id="rId8"/>
    <p:sldId id="265" r:id="rId9"/>
    <p:sldId id="264" r:id="rId10"/>
    <p:sldId id="267" r:id="rId11"/>
    <p:sldId id="268" r:id="rId12"/>
  </p:sldIdLst>
  <p:sldSz cx="7772400" cy="1005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034"/>
    <p:restoredTop sz="94761"/>
  </p:normalViewPr>
  <p:slideViewPr>
    <p:cSldViewPr snapToGrid="0">
      <p:cViewPr>
        <p:scale>
          <a:sx n="83" d="100"/>
          <a:sy n="83" d="100"/>
        </p:scale>
        <p:origin x="4960" y="7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theme" Target="theme/theme1.xml"/><Relationship Id="rId10" Type="http://schemas.openxmlformats.org/officeDocument/2006/relationships/slide" Target="slides/slide7.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2930" y="1646133"/>
            <a:ext cx="6606540" cy="3501813"/>
          </a:xfrm>
          <a:prstGeom prst="rect">
            <a:avLst/>
          </a:prstGeom>
        </p:spPr>
        <p:txBody>
          <a:bodyPr anchor="b"/>
          <a:lstStyle>
            <a:lvl1pPr algn="ctr">
              <a:defRPr sz="5100"/>
            </a:lvl1pPr>
          </a:lstStyle>
          <a:p>
            <a:r>
              <a:rPr lang="en-US"/>
              <a:t>Click to edit Master title style</a:t>
            </a:r>
            <a:endParaRPr lang="en-US" dirty="0"/>
          </a:p>
        </p:txBody>
      </p:sp>
      <p:sp>
        <p:nvSpPr>
          <p:cNvPr id="3" name="Subtitle 2"/>
          <p:cNvSpPr>
            <a:spLocks noGrp="1"/>
          </p:cNvSpPr>
          <p:nvPr>
            <p:ph type="subTitle" idx="1"/>
          </p:nvPr>
        </p:nvSpPr>
        <p:spPr>
          <a:xfrm>
            <a:off x="971550" y="5282989"/>
            <a:ext cx="5829300" cy="2428451"/>
          </a:xfrm>
          <a:prstGeom prst="rect">
            <a:avLst/>
          </a:prstGeom>
        </p:spPr>
        <p:txBody>
          <a:bodyPr/>
          <a:lstStyle>
            <a:lvl1pPr marL="0" indent="0" algn="ctr">
              <a:buNone/>
              <a:defRPr sz="2040"/>
            </a:lvl1pPr>
            <a:lvl2pPr marL="388620" indent="0" algn="ctr">
              <a:buNone/>
              <a:defRPr sz="1700"/>
            </a:lvl2pPr>
            <a:lvl3pPr marL="777240" indent="0" algn="ctr">
              <a:buNone/>
              <a:defRPr sz="1530"/>
            </a:lvl3pPr>
            <a:lvl4pPr marL="1165860" indent="0" algn="ctr">
              <a:buNone/>
              <a:defRPr sz="1360"/>
            </a:lvl4pPr>
            <a:lvl5pPr marL="1554480" indent="0" algn="ctr">
              <a:buNone/>
              <a:defRPr sz="1360"/>
            </a:lvl5pPr>
            <a:lvl6pPr marL="1943100" indent="0" algn="ctr">
              <a:buNone/>
              <a:defRPr sz="1360"/>
            </a:lvl6pPr>
            <a:lvl7pPr marL="2331720" indent="0" algn="ctr">
              <a:buNone/>
              <a:defRPr sz="1360"/>
            </a:lvl7pPr>
            <a:lvl8pPr marL="2720340" indent="0" algn="ctr">
              <a:buNone/>
              <a:defRPr sz="1360"/>
            </a:lvl8pPr>
            <a:lvl9pPr marL="3108960" indent="0" algn="ctr">
              <a:buNone/>
              <a:defRPr sz="1360"/>
            </a:lvl9pPr>
          </a:lstStyle>
          <a:p>
            <a:r>
              <a:rPr lang="en-US"/>
              <a:t>Click to edit Master subtitle style</a:t>
            </a:r>
            <a:endParaRPr lang="en-US" dirty="0"/>
          </a:p>
        </p:txBody>
      </p:sp>
      <p:sp>
        <p:nvSpPr>
          <p:cNvPr id="4" name="Date Placeholder 3"/>
          <p:cNvSpPr>
            <a:spLocks noGrp="1"/>
          </p:cNvSpPr>
          <p:nvPr>
            <p:ph type="dt" sz="half" idx="10"/>
          </p:nvPr>
        </p:nvSpPr>
        <p:spPr>
          <a:xfrm>
            <a:off x="534353" y="9322649"/>
            <a:ext cx="1748790" cy="535517"/>
          </a:xfrm>
          <a:prstGeom prst="rect">
            <a:avLst/>
          </a:prstGeom>
        </p:spPr>
        <p:txBody>
          <a:bodyPr/>
          <a:lstStyle/>
          <a:p>
            <a:fld id="{CD66A098-ACBE-604F-8019-1301997B8EE2}" type="datetimeFigureOut">
              <a:rPr lang="en-US" smtClean="0"/>
              <a:t>6/3/24</a:t>
            </a:fld>
            <a:endParaRPr lang="en-US"/>
          </a:p>
        </p:txBody>
      </p:sp>
      <p:sp>
        <p:nvSpPr>
          <p:cNvPr id="6" name="Slide Number Placeholder 5"/>
          <p:cNvSpPr>
            <a:spLocks noGrp="1"/>
          </p:cNvSpPr>
          <p:nvPr>
            <p:ph type="sldNum" sz="quarter" idx="12"/>
          </p:nvPr>
        </p:nvSpPr>
        <p:spPr>
          <a:xfrm>
            <a:off x="5489258" y="9322649"/>
            <a:ext cx="1748790" cy="535517"/>
          </a:xfrm>
          <a:prstGeom prst="rect">
            <a:avLst/>
          </a:prstGeom>
        </p:spPr>
        <p:txBody>
          <a:bodyPr/>
          <a:lstStyle>
            <a:lvl1pPr>
              <a:defRPr>
                <a:solidFill>
                  <a:schemeClr val="tx1"/>
                </a:solidFill>
              </a:defRPr>
            </a:lvl1pPr>
          </a:lstStyle>
          <a:p>
            <a:fld id="{6DED6307-E5D3-1D43-BA6E-321945CF6EC5}" type="slidenum">
              <a:rPr lang="en-US" smtClean="0"/>
              <a:pPr/>
              <a:t>‹#›</a:t>
            </a:fld>
            <a:endParaRPr lang="en-US" dirty="0"/>
          </a:p>
        </p:txBody>
      </p:sp>
    </p:spTree>
    <p:extLst>
      <p:ext uri="{BB962C8B-B14F-4D97-AF65-F5344CB8AC3E}">
        <p14:creationId xmlns:p14="http://schemas.microsoft.com/office/powerpoint/2010/main" val="34763762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4353" y="535519"/>
            <a:ext cx="6703695" cy="1944159"/>
          </a:xfrm>
          <a:prstGeom prst="rect">
            <a:avLst/>
          </a:prstGeom>
        </p:spPr>
        <p:txBody>
          <a:bodyPr/>
          <a:lstStyle/>
          <a:p>
            <a:r>
              <a:rPr lang="en-US"/>
              <a:t>Click to edit Master title style</a:t>
            </a:r>
            <a:endParaRPr lang="en-US" dirty="0"/>
          </a:p>
        </p:txBody>
      </p:sp>
      <p:sp>
        <p:nvSpPr>
          <p:cNvPr id="3" name="Content Placeholder 2"/>
          <p:cNvSpPr>
            <a:spLocks noGrp="1"/>
          </p:cNvSpPr>
          <p:nvPr>
            <p:ph idx="1"/>
          </p:nvPr>
        </p:nvSpPr>
        <p:spPr>
          <a:xfrm>
            <a:off x="534353" y="2677584"/>
            <a:ext cx="6703695" cy="638196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534353" y="9322649"/>
            <a:ext cx="1748790" cy="535517"/>
          </a:xfrm>
          <a:prstGeom prst="rect">
            <a:avLst/>
          </a:prstGeom>
        </p:spPr>
        <p:txBody>
          <a:bodyPr/>
          <a:lstStyle/>
          <a:p>
            <a:fld id="{CD66A098-ACBE-604F-8019-1301997B8EE2}" type="datetimeFigureOut">
              <a:rPr lang="en-US" smtClean="0"/>
              <a:t>6/3/24</a:t>
            </a:fld>
            <a:endParaRPr lang="en-US"/>
          </a:p>
        </p:txBody>
      </p:sp>
      <p:sp>
        <p:nvSpPr>
          <p:cNvPr id="5" name="Footer Placeholder 4"/>
          <p:cNvSpPr>
            <a:spLocks noGrp="1"/>
          </p:cNvSpPr>
          <p:nvPr>
            <p:ph type="ftr" sz="quarter" idx="11"/>
          </p:nvPr>
        </p:nvSpPr>
        <p:spPr>
          <a:xfrm>
            <a:off x="2574608" y="9322649"/>
            <a:ext cx="2623185" cy="535517"/>
          </a:xfrm>
          <a:prstGeom prst="rect">
            <a:avLst/>
          </a:prstGeom>
        </p:spPr>
        <p:txBody>
          <a:bodyPr/>
          <a:lstStyle/>
          <a:p>
            <a:endParaRPr lang="en-US"/>
          </a:p>
        </p:txBody>
      </p:sp>
      <p:sp>
        <p:nvSpPr>
          <p:cNvPr id="6" name="Slide Number Placeholder 5"/>
          <p:cNvSpPr>
            <a:spLocks noGrp="1"/>
          </p:cNvSpPr>
          <p:nvPr>
            <p:ph type="sldNum" sz="quarter" idx="12"/>
          </p:nvPr>
        </p:nvSpPr>
        <p:spPr>
          <a:xfrm>
            <a:off x="5489258" y="9322649"/>
            <a:ext cx="1748790" cy="535517"/>
          </a:xfrm>
          <a:prstGeom prst="rect">
            <a:avLst/>
          </a:prstGeom>
        </p:spPr>
        <p:txBody>
          <a:bodyPr/>
          <a:lstStyle/>
          <a:p>
            <a:fld id="{6DED6307-E5D3-1D43-BA6E-321945CF6EC5}" type="slidenum">
              <a:rPr lang="en-US" smtClean="0"/>
              <a:t>‹#›</a:t>
            </a:fld>
            <a:endParaRPr lang="en-US"/>
          </a:p>
        </p:txBody>
      </p:sp>
    </p:spTree>
    <p:extLst>
      <p:ext uri="{BB962C8B-B14F-4D97-AF65-F5344CB8AC3E}">
        <p14:creationId xmlns:p14="http://schemas.microsoft.com/office/powerpoint/2010/main" val="42193713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05" y="2507618"/>
            <a:ext cx="6703695" cy="4184014"/>
          </a:xfrm>
          <a:prstGeom prst="rect">
            <a:avLst/>
          </a:prstGeom>
        </p:spPr>
        <p:txBody>
          <a:bodyPr anchor="b"/>
          <a:lstStyle>
            <a:lvl1pPr>
              <a:defRPr sz="5100"/>
            </a:lvl1pPr>
          </a:lstStyle>
          <a:p>
            <a:r>
              <a:rPr lang="en-US"/>
              <a:t>Click to edit Master title style</a:t>
            </a:r>
            <a:endParaRPr lang="en-US" dirty="0"/>
          </a:p>
        </p:txBody>
      </p:sp>
      <p:sp>
        <p:nvSpPr>
          <p:cNvPr id="3" name="Text Placeholder 2"/>
          <p:cNvSpPr>
            <a:spLocks noGrp="1"/>
          </p:cNvSpPr>
          <p:nvPr>
            <p:ph type="body" idx="1"/>
          </p:nvPr>
        </p:nvSpPr>
        <p:spPr>
          <a:xfrm>
            <a:off x="530305" y="6731215"/>
            <a:ext cx="6703695" cy="2200274"/>
          </a:xfrm>
          <a:prstGeom prst="rect">
            <a:avLst/>
          </a:prstGeom>
        </p:spPr>
        <p:txBody>
          <a:bodyPr/>
          <a:lstStyle>
            <a:lvl1pPr marL="0" indent="0">
              <a:buNone/>
              <a:defRPr sz="2040">
                <a:solidFill>
                  <a:schemeClr val="tx1">
                    <a:tint val="82000"/>
                  </a:schemeClr>
                </a:solidFill>
              </a:defRPr>
            </a:lvl1pPr>
            <a:lvl2pPr marL="388620" indent="0">
              <a:buNone/>
              <a:defRPr sz="1700">
                <a:solidFill>
                  <a:schemeClr val="tx1">
                    <a:tint val="82000"/>
                  </a:schemeClr>
                </a:solidFill>
              </a:defRPr>
            </a:lvl2pPr>
            <a:lvl3pPr marL="777240" indent="0">
              <a:buNone/>
              <a:defRPr sz="1530">
                <a:solidFill>
                  <a:schemeClr val="tx1">
                    <a:tint val="82000"/>
                  </a:schemeClr>
                </a:solidFill>
              </a:defRPr>
            </a:lvl3pPr>
            <a:lvl4pPr marL="1165860" indent="0">
              <a:buNone/>
              <a:defRPr sz="1360">
                <a:solidFill>
                  <a:schemeClr val="tx1">
                    <a:tint val="82000"/>
                  </a:schemeClr>
                </a:solidFill>
              </a:defRPr>
            </a:lvl4pPr>
            <a:lvl5pPr marL="1554480" indent="0">
              <a:buNone/>
              <a:defRPr sz="1360">
                <a:solidFill>
                  <a:schemeClr val="tx1">
                    <a:tint val="82000"/>
                  </a:schemeClr>
                </a:solidFill>
              </a:defRPr>
            </a:lvl5pPr>
            <a:lvl6pPr marL="1943100" indent="0">
              <a:buNone/>
              <a:defRPr sz="1360">
                <a:solidFill>
                  <a:schemeClr val="tx1">
                    <a:tint val="82000"/>
                  </a:schemeClr>
                </a:solidFill>
              </a:defRPr>
            </a:lvl6pPr>
            <a:lvl7pPr marL="2331720" indent="0">
              <a:buNone/>
              <a:defRPr sz="1360">
                <a:solidFill>
                  <a:schemeClr val="tx1">
                    <a:tint val="82000"/>
                  </a:schemeClr>
                </a:solidFill>
              </a:defRPr>
            </a:lvl7pPr>
            <a:lvl8pPr marL="2720340" indent="0">
              <a:buNone/>
              <a:defRPr sz="1360">
                <a:solidFill>
                  <a:schemeClr val="tx1">
                    <a:tint val="82000"/>
                  </a:schemeClr>
                </a:solidFill>
              </a:defRPr>
            </a:lvl8pPr>
            <a:lvl9pPr marL="3108960" indent="0">
              <a:buNone/>
              <a:defRPr sz="136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4353" y="9322649"/>
            <a:ext cx="1748790" cy="535517"/>
          </a:xfrm>
          <a:prstGeom prst="rect">
            <a:avLst/>
          </a:prstGeom>
        </p:spPr>
        <p:txBody>
          <a:bodyPr/>
          <a:lstStyle/>
          <a:p>
            <a:fld id="{CD66A098-ACBE-604F-8019-1301997B8EE2}" type="datetimeFigureOut">
              <a:rPr lang="en-US" smtClean="0"/>
              <a:t>6/3/24</a:t>
            </a:fld>
            <a:endParaRPr lang="en-US"/>
          </a:p>
        </p:txBody>
      </p:sp>
      <p:sp>
        <p:nvSpPr>
          <p:cNvPr id="5" name="Footer Placeholder 4"/>
          <p:cNvSpPr>
            <a:spLocks noGrp="1"/>
          </p:cNvSpPr>
          <p:nvPr>
            <p:ph type="ftr" sz="quarter" idx="11"/>
          </p:nvPr>
        </p:nvSpPr>
        <p:spPr>
          <a:xfrm>
            <a:off x="2574608" y="9322649"/>
            <a:ext cx="2623185" cy="535517"/>
          </a:xfrm>
          <a:prstGeom prst="rect">
            <a:avLst/>
          </a:prstGeom>
        </p:spPr>
        <p:txBody>
          <a:bodyPr/>
          <a:lstStyle/>
          <a:p>
            <a:endParaRPr lang="en-US"/>
          </a:p>
        </p:txBody>
      </p:sp>
      <p:sp>
        <p:nvSpPr>
          <p:cNvPr id="6" name="Slide Number Placeholder 5"/>
          <p:cNvSpPr>
            <a:spLocks noGrp="1"/>
          </p:cNvSpPr>
          <p:nvPr>
            <p:ph type="sldNum" sz="quarter" idx="12"/>
          </p:nvPr>
        </p:nvSpPr>
        <p:spPr>
          <a:xfrm>
            <a:off x="5489258" y="9322649"/>
            <a:ext cx="1748790" cy="535517"/>
          </a:xfrm>
          <a:prstGeom prst="rect">
            <a:avLst/>
          </a:prstGeom>
        </p:spPr>
        <p:txBody>
          <a:bodyPr/>
          <a:lstStyle/>
          <a:p>
            <a:fld id="{6DED6307-E5D3-1D43-BA6E-321945CF6EC5}" type="slidenum">
              <a:rPr lang="en-US" smtClean="0"/>
              <a:t>‹#›</a:t>
            </a:fld>
            <a:endParaRPr lang="en-US"/>
          </a:p>
        </p:txBody>
      </p:sp>
    </p:spTree>
    <p:extLst>
      <p:ext uri="{BB962C8B-B14F-4D97-AF65-F5344CB8AC3E}">
        <p14:creationId xmlns:p14="http://schemas.microsoft.com/office/powerpoint/2010/main" val="20156567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34353" y="535519"/>
            <a:ext cx="6703695" cy="1944159"/>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534353" y="2677584"/>
            <a:ext cx="3303270" cy="638196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934778" y="2677584"/>
            <a:ext cx="3303270" cy="638196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534353" y="9322649"/>
            <a:ext cx="1748790" cy="535517"/>
          </a:xfrm>
          <a:prstGeom prst="rect">
            <a:avLst/>
          </a:prstGeom>
        </p:spPr>
        <p:txBody>
          <a:bodyPr/>
          <a:lstStyle/>
          <a:p>
            <a:fld id="{CD66A098-ACBE-604F-8019-1301997B8EE2}" type="datetimeFigureOut">
              <a:rPr lang="en-US" smtClean="0"/>
              <a:t>6/3/24</a:t>
            </a:fld>
            <a:endParaRPr lang="en-US"/>
          </a:p>
        </p:txBody>
      </p:sp>
      <p:sp>
        <p:nvSpPr>
          <p:cNvPr id="6" name="Footer Placeholder 5"/>
          <p:cNvSpPr>
            <a:spLocks noGrp="1"/>
          </p:cNvSpPr>
          <p:nvPr>
            <p:ph type="ftr" sz="quarter" idx="11"/>
          </p:nvPr>
        </p:nvSpPr>
        <p:spPr>
          <a:xfrm>
            <a:off x="2574608" y="9322649"/>
            <a:ext cx="2623185" cy="535517"/>
          </a:xfrm>
          <a:prstGeom prst="rect">
            <a:avLst/>
          </a:prstGeom>
        </p:spPr>
        <p:txBody>
          <a:bodyPr/>
          <a:lstStyle/>
          <a:p>
            <a:endParaRPr lang="en-US"/>
          </a:p>
        </p:txBody>
      </p:sp>
      <p:sp>
        <p:nvSpPr>
          <p:cNvPr id="7" name="Slide Number Placeholder 6"/>
          <p:cNvSpPr>
            <a:spLocks noGrp="1"/>
          </p:cNvSpPr>
          <p:nvPr>
            <p:ph type="sldNum" sz="quarter" idx="12"/>
          </p:nvPr>
        </p:nvSpPr>
        <p:spPr>
          <a:xfrm>
            <a:off x="5489258" y="9322649"/>
            <a:ext cx="1748790" cy="535517"/>
          </a:xfrm>
          <a:prstGeom prst="rect">
            <a:avLst/>
          </a:prstGeom>
        </p:spPr>
        <p:txBody>
          <a:bodyPr/>
          <a:lstStyle/>
          <a:p>
            <a:fld id="{6DED6307-E5D3-1D43-BA6E-321945CF6EC5}" type="slidenum">
              <a:rPr lang="en-US" smtClean="0"/>
              <a:t>‹#›</a:t>
            </a:fld>
            <a:endParaRPr lang="en-US"/>
          </a:p>
        </p:txBody>
      </p:sp>
    </p:spTree>
    <p:extLst>
      <p:ext uri="{BB962C8B-B14F-4D97-AF65-F5344CB8AC3E}">
        <p14:creationId xmlns:p14="http://schemas.microsoft.com/office/powerpoint/2010/main" val="26443877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5365" y="535519"/>
            <a:ext cx="6703695" cy="1944159"/>
          </a:xfrm>
          <a:prstGeom prst="rect">
            <a:avLst/>
          </a:prstGeom>
        </p:spPr>
        <p:txBody>
          <a:bodyPr/>
          <a:lstStyle/>
          <a:p>
            <a:r>
              <a:rPr lang="en-US"/>
              <a:t>Click to edit Master title style</a:t>
            </a:r>
            <a:endParaRPr lang="en-US" dirty="0"/>
          </a:p>
        </p:txBody>
      </p:sp>
      <p:sp>
        <p:nvSpPr>
          <p:cNvPr id="3" name="Text Placeholder 2"/>
          <p:cNvSpPr>
            <a:spLocks noGrp="1"/>
          </p:cNvSpPr>
          <p:nvPr>
            <p:ph type="body" idx="1"/>
          </p:nvPr>
        </p:nvSpPr>
        <p:spPr>
          <a:xfrm>
            <a:off x="535366" y="2465706"/>
            <a:ext cx="3288089" cy="1208404"/>
          </a:xfrm>
          <a:prstGeom prst="rect">
            <a:avLst/>
          </a:prstGeo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a:t>Click to edit Master text styles</a:t>
            </a:r>
          </a:p>
        </p:txBody>
      </p:sp>
      <p:sp>
        <p:nvSpPr>
          <p:cNvPr id="4" name="Content Placeholder 3"/>
          <p:cNvSpPr>
            <a:spLocks noGrp="1"/>
          </p:cNvSpPr>
          <p:nvPr>
            <p:ph sz="half" idx="2"/>
          </p:nvPr>
        </p:nvSpPr>
        <p:spPr>
          <a:xfrm>
            <a:off x="535366" y="3674110"/>
            <a:ext cx="3288089" cy="540406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934778" y="2465706"/>
            <a:ext cx="3304282" cy="1208404"/>
          </a:xfrm>
          <a:prstGeom prst="rect">
            <a:avLst/>
          </a:prstGeo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a:t>Click to edit Master text styles</a:t>
            </a:r>
          </a:p>
        </p:txBody>
      </p:sp>
      <p:sp>
        <p:nvSpPr>
          <p:cNvPr id="6" name="Content Placeholder 5"/>
          <p:cNvSpPr>
            <a:spLocks noGrp="1"/>
          </p:cNvSpPr>
          <p:nvPr>
            <p:ph sz="quarter" idx="4"/>
          </p:nvPr>
        </p:nvSpPr>
        <p:spPr>
          <a:xfrm>
            <a:off x="3934778" y="3674110"/>
            <a:ext cx="3304282" cy="540406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534353" y="9322649"/>
            <a:ext cx="1748790" cy="535517"/>
          </a:xfrm>
          <a:prstGeom prst="rect">
            <a:avLst/>
          </a:prstGeom>
        </p:spPr>
        <p:txBody>
          <a:bodyPr/>
          <a:lstStyle/>
          <a:p>
            <a:fld id="{CD66A098-ACBE-604F-8019-1301997B8EE2}" type="datetimeFigureOut">
              <a:rPr lang="en-US" smtClean="0"/>
              <a:t>6/3/24</a:t>
            </a:fld>
            <a:endParaRPr lang="en-US"/>
          </a:p>
        </p:txBody>
      </p:sp>
      <p:sp>
        <p:nvSpPr>
          <p:cNvPr id="8" name="Footer Placeholder 7"/>
          <p:cNvSpPr>
            <a:spLocks noGrp="1"/>
          </p:cNvSpPr>
          <p:nvPr>
            <p:ph type="ftr" sz="quarter" idx="11"/>
          </p:nvPr>
        </p:nvSpPr>
        <p:spPr>
          <a:xfrm>
            <a:off x="2574608" y="9322649"/>
            <a:ext cx="2623185" cy="535517"/>
          </a:xfrm>
          <a:prstGeom prst="rect">
            <a:avLst/>
          </a:prstGeom>
        </p:spPr>
        <p:txBody>
          <a:bodyPr/>
          <a:lstStyle/>
          <a:p>
            <a:endParaRPr lang="en-US"/>
          </a:p>
        </p:txBody>
      </p:sp>
      <p:sp>
        <p:nvSpPr>
          <p:cNvPr id="9" name="Slide Number Placeholder 8"/>
          <p:cNvSpPr>
            <a:spLocks noGrp="1"/>
          </p:cNvSpPr>
          <p:nvPr>
            <p:ph type="sldNum" sz="quarter" idx="12"/>
          </p:nvPr>
        </p:nvSpPr>
        <p:spPr>
          <a:xfrm>
            <a:off x="5489258" y="9322649"/>
            <a:ext cx="1748790" cy="535517"/>
          </a:xfrm>
          <a:prstGeom prst="rect">
            <a:avLst/>
          </a:prstGeom>
        </p:spPr>
        <p:txBody>
          <a:bodyPr/>
          <a:lstStyle/>
          <a:p>
            <a:fld id="{6DED6307-E5D3-1D43-BA6E-321945CF6EC5}" type="slidenum">
              <a:rPr lang="en-US" smtClean="0"/>
              <a:t>‹#›</a:t>
            </a:fld>
            <a:endParaRPr lang="en-US"/>
          </a:p>
        </p:txBody>
      </p:sp>
    </p:spTree>
    <p:extLst>
      <p:ext uri="{BB962C8B-B14F-4D97-AF65-F5344CB8AC3E}">
        <p14:creationId xmlns:p14="http://schemas.microsoft.com/office/powerpoint/2010/main" val="40854751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34353" y="535519"/>
            <a:ext cx="6703695" cy="1944159"/>
          </a:xfrm>
          <a:prstGeom prst="rect">
            <a:avLst/>
          </a:prstGeom>
        </p:spPr>
        <p:txBody>
          <a:bodyPr/>
          <a:lstStyle/>
          <a:p>
            <a:r>
              <a:rPr lang="en-US"/>
              <a:t>Click to edit Master title style</a:t>
            </a:r>
            <a:endParaRPr lang="en-US" dirty="0"/>
          </a:p>
        </p:txBody>
      </p:sp>
      <p:sp>
        <p:nvSpPr>
          <p:cNvPr id="3" name="Date Placeholder 2"/>
          <p:cNvSpPr>
            <a:spLocks noGrp="1"/>
          </p:cNvSpPr>
          <p:nvPr>
            <p:ph type="dt" sz="half" idx="10"/>
          </p:nvPr>
        </p:nvSpPr>
        <p:spPr>
          <a:xfrm>
            <a:off x="534353" y="9322649"/>
            <a:ext cx="1748790" cy="535517"/>
          </a:xfrm>
          <a:prstGeom prst="rect">
            <a:avLst/>
          </a:prstGeom>
        </p:spPr>
        <p:txBody>
          <a:bodyPr/>
          <a:lstStyle/>
          <a:p>
            <a:fld id="{CD66A098-ACBE-604F-8019-1301997B8EE2}" type="datetimeFigureOut">
              <a:rPr lang="en-US" smtClean="0"/>
              <a:t>6/3/24</a:t>
            </a:fld>
            <a:endParaRPr lang="en-US"/>
          </a:p>
        </p:txBody>
      </p:sp>
      <p:sp>
        <p:nvSpPr>
          <p:cNvPr id="4" name="Footer Placeholder 3"/>
          <p:cNvSpPr>
            <a:spLocks noGrp="1"/>
          </p:cNvSpPr>
          <p:nvPr>
            <p:ph type="ftr" sz="quarter" idx="11"/>
          </p:nvPr>
        </p:nvSpPr>
        <p:spPr>
          <a:xfrm>
            <a:off x="2574608" y="9322649"/>
            <a:ext cx="2623185" cy="535517"/>
          </a:xfrm>
          <a:prstGeom prst="rect">
            <a:avLst/>
          </a:prstGeom>
        </p:spPr>
        <p:txBody>
          <a:bodyPr/>
          <a:lstStyle/>
          <a:p>
            <a:endParaRPr lang="en-US"/>
          </a:p>
        </p:txBody>
      </p:sp>
      <p:sp>
        <p:nvSpPr>
          <p:cNvPr id="5" name="Slide Number Placeholder 4"/>
          <p:cNvSpPr>
            <a:spLocks noGrp="1"/>
          </p:cNvSpPr>
          <p:nvPr>
            <p:ph type="sldNum" sz="quarter" idx="12"/>
          </p:nvPr>
        </p:nvSpPr>
        <p:spPr>
          <a:xfrm>
            <a:off x="5489258" y="9322649"/>
            <a:ext cx="1748790" cy="535517"/>
          </a:xfrm>
          <a:prstGeom prst="rect">
            <a:avLst/>
          </a:prstGeom>
        </p:spPr>
        <p:txBody>
          <a:bodyPr/>
          <a:lstStyle/>
          <a:p>
            <a:fld id="{6DED6307-E5D3-1D43-BA6E-321945CF6EC5}" type="slidenum">
              <a:rPr lang="en-US" smtClean="0"/>
              <a:t>‹#›</a:t>
            </a:fld>
            <a:endParaRPr lang="en-US"/>
          </a:p>
        </p:txBody>
      </p:sp>
    </p:spTree>
    <p:extLst>
      <p:ext uri="{BB962C8B-B14F-4D97-AF65-F5344CB8AC3E}">
        <p14:creationId xmlns:p14="http://schemas.microsoft.com/office/powerpoint/2010/main" val="5541491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534353" y="9322649"/>
            <a:ext cx="1748790" cy="535517"/>
          </a:xfrm>
          <a:prstGeom prst="rect">
            <a:avLst/>
          </a:prstGeom>
        </p:spPr>
        <p:txBody>
          <a:bodyPr/>
          <a:lstStyle/>
          <a:p>
            <a:fld id="{CD66A098-ACBE-604F-8019-1301997B8EE2}" type="datetimeFigureOut">
              <a:rPr lang="en-US" smtClean="0"/>
              <a:t>6/3/24</a:t>
            </a:fld>
            <a:endParaRPr lang="en-US"/>
          </a:p>
        </p:txBody>
      </p:sp>
      <p:sp>
        <p:nvSpPr>
          <p:cNvPr id="3" name="Footer Placeholder 2"/>
          <p:cNvSpPr>
            <a:spLocks noGrp="1"/>
          </p:cNvSpPr>
          <p:nvPr>
            <p:ph type="ftr" sz="quarter" idx="11"/>
          </p:nvPr>
        </p:nvSpPr>
        <p:spPr>
          <a:xfrm>
            <a:off x="2574608" y="9322649"/>
            <a:ext cx="2623185" cy="535517"/>
          </a:xfrm>
          <a:prstGeom prst="rect">
            <a:avLst/>
          </a:prstGeom>
        </p:spPr>
        <p:txBody>
          <a:bodyPr/>
          <a:lstStyle/>
          <a:p>
            <a:endParaRPr lang="en-US"/>
          </a:p>
        </p:txBody>
      </p:sp>
      <p:sp>
        <p:nvSpPr>
          <p:cNvPr id="4" name="Slide Number Placeholder 3"/>
          <p:cNvSpPr>
            <a:spLocks noGrp="1"/>
          </p:cNvSpPr>
          <p:nvPr>
            <p:ph type="sldNum" sz="quarter" idx="12"/>
          </p:nvPr>
        </p:nvSpPr>
        <p:spPr>
          <a:xfrm>
            <a:off x="5489258" y="9322649"/>
            <a:ext cx="1748790" cy="535517"/>
          </a:xfrm>
          <a:prstGeom prst="rect">
            <a:avLst/>
          </a:prstGeom>
        </p:spPr>
        <p:txBody>
          <a:bodyPr/>
          <a:lstStyle/>
          <a:p>
            <a:fld id="{6DED6307-E5D3-1D43-BA6E-321945CF6EC5}" type="slidenum">
              <a:rPr lang="en-US" smtClean="0"/>
              <a:t>‹#›</a:t>
            </a:fld>
            <a:endParaRPr lang="en-US"/>
          </a:p>
        </p:txBody>
      </p:sp>
    </p:spTree>
    <p:extLst>
      <p:ext uri="{BB962C8B-B14F-4D97-AF65-F5344CB8AC3E}">
        <p14:creationId xmlns:p14="http://schemas.microsoft.com/office/powerpoint/2010/main" val="36462684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a:prstGeom prst="rect">
            <a:avLst/>
          </a:prstGeom>
        </p:spPr>
        <p:txBody>
          <a:bodyPr anchor="b"/>
          <a:lstStyle>
            <a:lvl1pPr>
              <a:defRPr sz="2720"/>
            </a:lvl1pPr>
          </a:lstStyle>
          <a:p>
            <a:r>
              <a:rPr lang="en-US"/>
              <a:t>Click to edit Master title style</a:t>
            </a:r>
            <a:endParaRPr lang="en-US" dirty="0"/>
          </a:p>
        </p:txBody>
      </p:sp>
      <p:sp>
        <p:nvSpPr>
          <p:cNvPr id="3" name="Content Placeholder 2"/>
          <p:cNvSpPr>
            <a:spLocks noGrp="1"/>
          </p:cNvSpPr>
          <p:nvPr>
            <p:ph idx="1"/>
          </p:nvPr>
        </p:nvSpPr>
        <p:spPr>
          <a:xfrm>
            <a:off x="3304282" y="1448226"/>
            <a:ext cx="3934778" cy="7147983"/>
          </a:xfrm>
          <a:prstGeom prst="rect">
            <a:avLst/>
          </a:prstGeom>
        </p:spPr>
        <p:txBody>
          <a:bodyPr/>
          <a:lstStyle>
            <a:lvl1pPr>
              <a:defRPr sz="2720"/>
            </a:lvl1pPr>
            <a:lvl2pPr>
              <a:defRPr sz="2380"/>
            </a:lvl2pPr>
            <a:lvl3pPr>
              <a:defRPr sz="204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35365" y="3017520"/>
            <a:ext cx="2506801" cy="5590329"/>
          </a:xfrm>
          <a:prstGeom prst="rect">
            <a:avLst/>
          </a:prstGeo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a:t>Click to edit Master text styles</a:t>
            </a:r>
          </a:p>
        </p:txBody>
      </p:sp>
      <p:sp>
        <p:nvSpPr>
          <p:cNvPr id="5" name="Date Placeholder 4"/>
          <p:cNvSpPr>
            <a:spLocks noGrp="1"/>
          </p:cNvSpPr>
          <p:nvPr>
            <p:ph type="dt" sz="half" idx="10"/>
          </p:nvPr>
        </p:nvSpPr>
        <p:spPr>
          <a:xfrm>
            <a:off x="534353" y="9322649"/>
            <a:ext cx="1748790" cy="535517"/>
          </a:xfrm>
          <a:prstGeom prst="rect">
            <a:avLst/>
          </a:prstGeom>
        </p:spPr>
        <p:txBody>
          <a:bodyPr/>
          <a:lstStyle/>
          <a:p>
            <a:fld id="{CD66A098-ACBE-604F-8019-1301997B8EE2}" type="datetimeFigureOut">
              <a:rPr lang="en-US" smtClean="0"/>
              <a:t>6/3/24</a:t>
            </a:fld>
            <a:endParaRPr lang="en-US"/>
          </a:p>
        </p:txBody>
      </p:sp>
      <p:sp>
        <p:nvSpPr>
          <p:cNvPr id="6" name="Footer Placeholder 5"/>
          <p:cNvSpPr>
            <a:spLocks noGrp="1"/>
          </p:cNvSpPr>
          <p:nvPr>
            <p:ph type="ftr" sz="quarter" idx="11"/>
          </p:nvPr>
        </p:nvSpPr>
        <p:spPr>
          <a:xfrm>
            <a:off x="2574608" y="9322649"/>
            <a:ext cx="2623185" cy="535517"/>
          </a:xfrm>
          <a:prstGeom prst="rect">
            <a:avLst/>
          </a:prstGeom>
        </p:spPr>
        <p:txBody>
          <a:bodyPr/>
          <a:lstStyle/>
          <a:p>
            <a:endParaRPr lang="en-US"/>
          </a:p>
        </p:txBody>
      </p:sp>
      <p:sp>
        <p:nvSpPr>
          <p:cNvPr id="7" name="Slide Number Placeholder 6"/>
          <p:cNvSpPr>
            <a:spLocks noGrp="1"/>
          </p:cNvSpPr>
          <p:nvPr>
            <p:ph type="sldNum" sz="quarter" idx="12"/>
          </p:nvPr>
        </p:nvSpPr>
        <p:spPr>
          <a:xfrm>
            <a:off x="5489258" y="9322649"/>
            <a:ext cx="1748790" cy="535517"/>
          </a:xfrm>
          <a:prstGeom prst="rect">
            <a:avLst/>
          </a:prstGeom>
        </p:spPr>
        <p:txBody>
          <a:bodyPr/>
          <a:lstStyle/>
          <a:p>
            <a:fld id="{6DED6307-E5D3-1D43-BA6E-321945CF6EC5}" type="slidenum">
              <a:rPr lang="en-US" smtClean="0"/>
              <a:t>‹#›</a:t>
            </a:fld>
            <a:endParaRPr lang="en-US"/>
          </a:p>
        </p:txBody>
      </p:sp>
    </p:spTree>
    <p:extLst>
      <p:ext uri="{BB962C8B-B14F-4D97-AF65-F5344CB8AC3E}">
        <p14:creationId xmlns:p14="http://schemas.microsoft.com/office/powerpoint/2010/main" val="31519723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a:prstGeom prst="rect">
            <a:avLst/>
          </a:prstGeom>
        </p:spPr>
        <p:txBody>
          <a:bodyPr anchor="b"/>
          <a:lstStyle>
            <a:lvl1pPr>
              <a:defRPr sz="2720"/>
            </a:lvl1pPr>
          </a:lstStyle>
          <a:p>
            <a:r>
              <a:rPr lang="en-US"/>
              <a:t>Click to edit Master title style</a:t>
            </a:r>
            <a:endParaRPr lang="en-US" dirty="0"/>
          </a:p>
        </p:txBody>
      </p:sp>
      <p:sp>
        <p:nvSpPr>
          <p:cNvPr id="3" name="Picture Placeholder 2"/>
          <p:cNvSpPr>
            <a:spLocks noGrp="1" noChangeAspect="1"/>
          </p:cNvSpPr>
          <p:nvPr>
            <p:ph type="pic" idx="1"/>
          </p:nvPr>
        </p:nvSpPr>
        <p:spPr>
          <a:xfrm>
            <a:off x="3304282" y="1448226"/>
            <a:ext cx="3934778" cy="7147983"/>
          </a:xfrm>
          <a:prstGeom prst="rect">
            <a:avLst/>
          </a:prstGeom>
        </p:spPr>
        <p:txBody>
          <a:bodyPr anchor="t"/>
          <a:lstStyle>
            <a:lvl1pPr marL="0" indent="0">
              <a:buNone/>
              <a:defRPr sz="2720"/>
            </a:lvl1pPr>
            <a:lvl2pPr marL="388620" indent="0">
              <a:buNone/>
              <a:defRPr sz="2380"/>
            </a:lvl2pPr>
            <a:lvl3pPr marL="777240" indent="0">
              <a:buNone/>
              <a:defRPr sz="2040"/>
            </a:lvl3pPr>
            <a:lvl4pPr marL="1165860" indent="0">
              <a:buNone/>
              <a:defRPr sz="1700"/>
            </a:lvl4pPr>
            <a:lvl5pPr marL="1554480" indent="0">
              <a:buNone/>
              <a:defRPr sz="1700"/>
            </a:lvl5pPr>
            <a:lvl6pPr marL="1943100" indent="0">
              <a:buNone/>
              <a:defRPr sz="1700"/>
            </a:lvl6pPr>
            <a:lvl7pPr marL="2331720" indent="0">
              <a:buNone/>
              <a:defRPr sz="1700"/>
            </a:lvl7pPr>
            <a:lvl8pPr marL="2720340" indent="0">
              <a:buNone/>
              <a:defRPr sz="1700"/>
            </a:lvl8pPr>
            <a:lvl9pPr marL="3108960" indent="0">
              <a:buNone/>
              <a:defRPr sz="1700"/>
            </a:lvl9pPr>
          </a:lstStyle>
          <a:p>
            <a:r>
              <a:rPr lang="en-US"/>
              <a:t>Click icon to add picture</a:t>
            </a:r>
            <a:endParaRPr lang="en-US" dirty="0"/>
          </a:p>
        </p:txBody>
      </p:sp>
      <p:sp>
        <p:nvSpPr>
          <p:cNvPr id="4" name="Text Placeholder 3"/>
          <p:cNvSpPr>
            <a:spLocks noGrp="1"/>
          </p:cNvSpPr>
          <p:nvPr>
            <p:ph type="body" sz="half" idx="2"/>
          </p:nvPr>
        </p:nvSpPr>
        <p:spPr>
          <a:xfrm>
            <a:off x="535365" y="3017520"/>
            <a:ext cx="2506801" cy="5590329"/>
          </a:xfrm>
          <a:prstGeom prst="rect">
            <a:avLst/>
          </a:prstGeo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a:t>Click to edit Master text styles</a:t>
            </a:r>
          </a:p>
        </p:txBody>
      </p:sp>
      <p:sp>
        <p:nvSpPr>
          <p:cNvPr id="5" name="Date Placeholder 4"/>
          <p:cNvSpPr>
            <a:spLocks noGrp="1"/>
          </p:cNvSpPr>
          <p:nvPr>
            <p:ph type="dt" sz="half" idx="10"/>
          </p:nvPr>
        </p:nvSpPr>
        <p:spPr>
          <a:xfrm>
            <a:off x="534353" y="9322649"/>
            <a:ext cx="1748790" cy="535517"/>
          </a:xfrm>
          <a:prstGeom prst="rect">
            <a:avLst/>
          </a:prstGeom>
        </p:spPr>
        <p:txBody>
          <a:bodyPr/>
          <a:lstStyle/>
          <a:p>
            <a:fld id="{CD66A098-ACBE-604F-8019-1301997B8EE2}" type="datetimeFigureOut">
              <a:rPr lang="en-US" smtClean="0"/>
              <a:t>6/3/24</a:t>
            </a:fld>
            <a:endParaRPr lang="en-US"/>
          </a:p>
        </p:txBody>
      </p:sp>
      <p:sp>
        <p:nvSpPr>
          <p:cNvPr id="6" name="Footer Placeholder 5"/>
          <p:cNvSpPr>
            <a:spLocks noGrp="1"/>
          </p:cNvSpPr>
          <p:nvPr>
            <p:ph type="ftr" sz="quarter" idx="11"/>
          </p:nvPr>
        </p:nvSpPr>
        <p:spPr>
          <a:xfrm>
            <a:off x="2574608" y="9322649"/>
            <a:ext cx="2623185" cy="535517"/>
          </a:xfrm>
          <a:prstGeom prst="rect">
            <a:avLst/>
          </a:prstGeom>
        </p:spPr>
        <p:txBody>
          <a:bodyPr/>
          <a:lstStyle/>
          <a:p>
            <a:endParaRPr lang="en-US"/>
          </a:p>
        </p:txBody>
      </p:sp>
      <p:sp>
        <p:nvSpPr>
          <p:cNvPr id="7" name="Slide Number Placeholder 6"/>
          <p:cNvSpPr>
            <a:spLocks noGrp="1"/>
          </p:cNvSpPr>
          <p:nvPr>
            <p:ph type="sldNum" sz="quarter" idx="12"/>
          </p:nvPr>
        </p:nvSpPr>
        <p:spPr>
          <a:xfrm>
            <a:off x="5489258" y="9322649"/>
            <a:ext cx="1748790" cy="535517"/>
          </a:xfrm>
          <a:prstGeom prst="rect">
            <a:avLst/>
          </a:prstGeom>
        </p:spPr>
        <p:txBody>
          <a:bodyPr/>
          <a:lstStyle/>
          <a:p>
            <a:fld id="{6DED6307-E5D3-1D43-BA6E-321945CF6EC5}" type="slidenum">
              <a:rPr lang="en-US" smtClean="0"/>
              <a:t>‹#›</a:t>
            </a:fld>
            <a:endParaRPr lang="en-US"/>
          </a:p>
        </p:txBody>
      </p:sp>
    </p:spTree>
    <p:extLst>
      <p:ext uri="{BB962C8B-B14F-4D97-AF65-F5344CB8AC3E}">
        <p14:creationId xmlns:p14="http://schemas.microsoft.com/office/powerpoint/2010/main" val="10435695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34353" y="535519"/>
            <a:ext cx="6703695" cy="1944159"/>
          </a:xfrm>
          <a:prstGeom prst="rect">
            <a:avLst/>
          </a:prstGeo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534353" y="2677584"/>
            <a:ext cx="6703695" cy="6381962"/>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534353" y="9322649"/>
            <a:ext cx="1748790" cy="535517"/>
          </a:xfrm>
          <a:prstGeom prst="rect">
            <a:avLst/>
          </a:prstGeom>
        </p:spPr>
        <p:txBody>
          <a:bodyPr/>
          <a:lstStyle/>
          <a:p>
            <a:fld id="{CD66A098-ACBE-604F-8019-1301997B8EE2}" type="datetimeFigureOut">
              <a:rPr lang="en-US" smtClean="0"/>
              <a:t>6/3/24</a:t>
            </a:fld>
            <a:endParaRPr lang="en-US"/>
          </a:p>
        </p:txBody>
      </p:sp>
      <p:sp>
        <p:nvSpPr>
          <p:cNvPr id="5" name="Footer Placeholder 4"/>
          <p:cNvSpPr>
            <a:spLocks noGrp="1"/>
          </p:cNvSpPr>
          <p:nvPr>
            <p:ph type="ftr" sz="quarter" idx="11"/>
          </p:nvPr>
        </p:nvSpPr>
        <p:spPr>
          <a:xfrm>
            <a:off x="2574608" y="9322649"/>
            <a:ext cx="2623185" cy="535517"/>
          </a:xfrm>
          <a:prstGeom prst="rect">
            <a:avLst/>
          </a:prstGeom>
        </p:spPr>
        <p:txBody>
          <a:bodyPr/>
          <a:lstStyle/>
          <a:p>
            <a:endParaRPr lang="en-US"/>
          </a:p>
        </p:txBody>
      </p:sp>
      <p:sp>
        <p:nvSpPr>
          <p:cNvPr id="6" name="Slide Number Placeholder 5"/>
          <p:cNvSpPr>
            <a:spLocks noGrp="1"/>
          </p:cNvSpPr>
          <p:nvPr>
            <p:ph type="sldNum" sz="quarter" idx="12"/>
          </p:nvPr>
        </p:nvSpPr>
        <p:spPr>
          <a:xfrm>
            <a:off x="5489258" y="9322649"/>
            <a:ext cx="1748790" cy="535517"/>
          </a:xfrm>
          <a:prstGeom prst="rect">
            <a:avLst/>
          </a:prstGeom>
        </p:spPr>
        <p:txBody>
          <a:bodyPr/>
          <a:lstStyle/>
          <a:p>
            <a:fld id="{6DED6307-E5D3-1D43-BA6E-321945CF6EC5}" type="slidenum">
              <a:rPr lang="en-US" smtClean="0"/>
              <a:t>‹#›</a:t>
            </a:fld>
            <a:endParaRPr lang="en-US"/>
          </a:p>
        </p:txBody>
      </p:sp>
    </p:spTree>
    <p:extLst>
      <p:ext uri="{BB962C8B-B14F-4D97-AF65-F5344CB8AC3E}">
        <p14:creationId xmlns:p14="http://schemas.microsoft.com/office/powerpoint/2010/main" val="371432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62124" y="535517"/>
            <a:ext cx="1675924" cy="8524029"/>
          </a:xfrm>
          <a:prstGeom prst="rect">
            <a:avLst/>
          </a:prstGeo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34353" y="535517"/>
            <a:ext cx="4930616" cy="8524029"/>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534353" y="9322649"/>
            <a:ext cx="1748790" cy="535517"/>
          </a:xfrm>
          <a:prstGeom prst="rect">
            <a:avLst/>
          </a:prstGeom>
        </p:spPr>
        <p:txBody>
          <a:bodyPr/>
          <a:lstStyle/>
          <a:p>
            <a:fld id="{CD66A098-ACBE-604F-8019-1301997B8EE2}" type="datetimeFigureOut">
              <a:rPr lang="en-US" smtClean="0"/>
              <a:t>6/3/24</a:t>
            </a:fld>
            <a:endParaRPr lang="en-US"/>
          </a:p>
        </p:txBody>
      </p:sp>
      <p:sp>
        <p:nvSpPr>
          <p:cNvPr id="5" name="Footer Placeholder 4"/>
          <p:cNvSpPr>
            <a:spLocks noGrp="1"/>
          </p:cNvSpPr>
          <p:nvPr>
            <p:ph type="ftr" sz="quarter" idx="11"/>
          </p:nvPr>
        </p:nvSpPr>
        <p:spPr>
          <a:xfrm>
            <a:off x="2574608" y="9322649"/>
            <a:ext cx="2623185" cy="535517"/>
          </a:xfrm>
          <a:prstGeom prst="rect">
            <a:avLst/>
          </a:prstGeom>
        </p:spPr>
        <p:txBody>
          <a:bodyPr/>
          <a:lstStyle/>
          <a:p>
            <a:endParaRPr lang="en-US"/>
          </a:p>
        </p:txBody>
      </p:sp>
      <p:sp>
        <p:nvSpPr>
          <p:cNvPr id="6" name="Slide Number Placeholder 5"/>
          <p:cNvSpPr>
            <a:spLocks noGrp="1"/>
          </p:cNvSpPr>
          <p:nvPr>
            <p:ph type="sldNum" sz="quarter" idx="12"/>
          </p:nvPr>
        </p:nvSpPr>
        <p:spPr>
          <a:xfrm>
            <a:off x="5489258" y="9322649"/>
            <a:ext cx="1748790" cy="535517"/>
          </a:xfrm>
          <a:prstGeom prst="rect">
            <a:avLst/>
          </a:prstGeom>
        </p:spPr>
        <p:txBody>
          <a:bodyPr/>
          <a:lstStyle/>
          <a:p>
            <a:fld id="{6DED6307-E5D3-1D43-BA6E-321945CF6EC5}" type="slidenum">
              <a:rPr lang="en-US" smtClean="0"/>
              <a:t>‹#›</a:t>
            </a:fld>
            <a:endParaRPr lang="en-US"/>
          </a:p>
        </p:txBody>
      </p:sp>
    </p:spTree>
    <p:extLst>
      <p:ext uri="{BB962C8B-B14F-4D97-AF65-F5344CB8AC3E}">
        <p14:creationId xmlns:p14="http://schemas.microsoft.com/office/powerpoint/2010/main" val="14283673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2930" y="1646133"/>
            <a:ext cx="6606540" cy="3501813"/>
          </a:xfrm>
          <a:prstGeom prst="rect">
            <a:avLst/>
          </a:prstGeom>
        </p:spPr>
        <p:txBody>
          <a:bodyPr anchor="b"/>
          <a:lstStyle>
            <a:lvl1pPr algn="ctr">
              <a:defRPr sz="5100"/>
            </a:lvl1pPr>
          </a:lstStyle>
          <a:p>
            <a:r>
              <a:rPr lang="en-US"/>
              <a:t>Click to edit Master title style</a:t>
            </a:r>
            <a:endParaRPr lang="en-US" dirty="0"/>
          </a:p>
        </p:txBody>
      </p:sp>
      <p:sp>
        <p:nvSpPr>
          <p:cNvPr id="3" name="Subtitle 2"/>
          <p:cNvSpPr>
            <a:spLocks noGrp="1"/>
          </p:cNvSpPr>
          <p:nvPr>
            <p:ph type="subTitle" idx="1"/>
          </p:nvPr>
        </p:nvSpPr>
        <p:spPr>
          <a:xfrm>
            <a:off x="971550" y="5282989"/>
            <a:ext cx="5829300" cy="2428451"/>
          </a:xfrm>
          <a:prstGeom prst="rect">
            <a:avLst/>
          </a:prstGeom>
        </p:spPr>
        <p:txBody>
          <a:bodyPr/>
          <a:lstStyle>
            <a:lvl1pPr marL="0" indent="0" algn="ctr">
              <a:buNone/>
              <a:defRPr sz="2040"/>
            </a:lvl1pPr>
            <a:lvl2pPr marL="388620" indent="0" algn="ctr">
              <a:buNone/>
              <a:defRPr sz="1700"/>
            </a:lvl2pPr>
            <a:lvl3pPr marL="777240" indent="0" algn="ctr">
              <a:buNone/>
              <a:defRPr sz="1530"/>
            </a:lvl3pPr>
            <a:lvl4pPr marL="1165860" indent="0" algn="ctr">
              <a:buNone/>
              <a:defRPr sz="1360"/>
            </a:lvl4pPr>
            <a:lvl5pPr marL="1554480" indent="0" algn="ctr">
              <a:buNone/>
              <a:defRPr sz="1360"/>
            </a:lvl5pPr>
            <a:lvl6pPr marL="1943100" indent="0" algn="ctr">
              <a:buNone/>
              <a:defRPr sz="1360"/>
            </a:lvl6pPr>
            <a:lvl7pPr marL="2331720" indent="0" algn="ctr">
              <a:buNone/>
              <a:defRPr sz="1360"/>
            </a:lvl7pPr>
            <a:lvl8pPr marL="2720340" indent="0" algn="ctr">
              <a:buNone/>
              <a:defRPr sz="1360"/>
            </a:lvl8pPr>
            <a:lvl9pPr marL="3108960" indent="0" algn="ctr">
              <a:buNone/>
              <a:defRPr sz="1360"/>
            </a:lvl9pPr>
          </a:lstStyle>
          <a:p>
            <a:r>
              <a:rPr lang="en-US"/>
              <a:t>Click to edit Master subtitle style</a:t>
            </a:r>
            <a:endParaRPr lang="en-US" dirty="0"/>
          </a:p>
        </p:txBody>
      </p:sp>
      <p:sp>
        <p:nvSpPr>
          <p:cNvPr id="4" name="Date Placeholder 3"/>
          <p:cNvSpPr>
            <a:spLocks noGrp="1"/>
          </p:cNvSpPr>
          <p:nvPr>
            <p:ph type="dt" sz="half" idx="10"/>
          </p:nvPr>
        </p:nvSpPr>
        <p:spPr>
          <a:xfrm>
            <a:off x="534353" y="9322649"/>
            <a:ext cx="1748790" cy="535517"/>
          </a:xfrm>
          <a:prstGeom prst="rect">
            <a:avLst/>
          </a:prstGeom>
        </p:spPr>
        <p:txBody>
          <a:bodyPr/>
          <a:lstStyle/>
          <a:p>
            <a:fld id="{CD66A098-ACBE-604F-8019-1301997B8EE2}" type="datetimeFigureOut">
              <a:rPr lang="en-US" smtClean="0"/>
              <a:t>6/3/24</a:t>
            </a:fld>
            <a:endParaRPr lang="en-US"/>
          </a:p>
        </p:txBody>
      </p:sp>
      <p:sp>
        <p:nvSpPr>
          <p:cNvPr id="5" name="Footer Placeholder 4"/>
          <p:cNvSpPr>
            <a:spLocks noGrp="1"/>
          </p:cNvSpPr>
          <p:nvPr>
            <p:ph type="ftr" sz="quarter" idx="11"/>
          </p:nvPr>
        </p:nvSpPr>
        <p:spPr>
          <a:xfrm>
            <a:off x="2574608" y="9322649"/>
            <a:ext cx="2623185" cy="535517"/>
          </a:xfrm>
          <a:prstGeom prst="rect">
            <a:avLst/>
          </a:prstGeom>
        </p:spPr>
        <p:txBody>
          <a:bodyPr/>
          <a:lstStyle/>
          <a:p>
            <a:endParaRPr lang="en-US"/>
          </a:p>
        </p:txBody>
      </p:sp>
      <p:sp>
        <p:nvSpPr>
          <p:cNvPr id="6" name="Slide Number Placeholder 5"/>
          <p:cNvSpPr>
            <a:spLocks noGrp="1"/>
          </p:cNvSpPr>
          <p:nvPr>
            <p:ph type="sldNum" sz="quarter" idx="12"/>
          </p:nvPr>
        </p:nvSpPr>
        <p:spPr>
          <a:xfrm>
            <a:off x="5489258" y="9322649"/>
            <a:ext cx="1748790" cy="535517"/>
          </a:xfrm>
          <a:prstGeom prst="rect">
            <a:avLst/>
          </a:prstGeom>
        </p:spPr>
        <p:txBody>
          <a:bodyPr/>
          <a:lstStyle/>
          <a:p>
            <a:fld id="{6DED6307-E5D3-1D43-BA6E-321945CF6EC5}" type="slidenum">
              <a:rPr lang="en-US" smtClean="0"/>
              <a:t>‹#›</a:t>
            </a:fld>
            <a:endParaRPr lang="en-US"/>
          </a:p>
        </p:txBody>
      </p:sp>
    </p:spTree>
    <p:extLst>
      <p:ext uri="{BB962C8B-B14F-4D97-AF65-F5344CB8AC3E}">
        <p14:creationId xmlns:p14="http://schemas.microsoft.com/office/powerpoint/2010/main" val="1640159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4353" y="535519"/>
            <a:ext cx="6703695" cy="1944159"/>
          </a:xfrm>
          <a:prstGeom prst="rect">
            <a:avLst/>
          </a:prstGeom>
        </p:spPr>
        <p:txBody>
          <a:bodyPr/>
          <a:lstStyle/>
          <a:p>
            <a:r>
              <a:rPr lang="en-US"/>
              <a:t>Click to edit Master title style</a:t>
            </a:r>
            <a:endParaRPr lang="en-US" dirty="0"/>
          </a:p>
        </p:txBody>
      </p:sp>
      <p:sp>
        <p:nvSpPr>
          <p:cNvPr id="3" name="Content Placeholder 2"/>
          <p:cNvSpPr>
            <a:spLocks noGrp="1"/>
          </p:cNvSpPr>
          <p:nvPr>
            <p:ph idx="1"/>
          </p:nvPr>
        </p:nvSpPr>
        <p:spPr>
          <a:xfrm>
            <a:off x="534353" y="2677584"/>
            <a:ext cx="6703695" cy="638196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534353" y="9322649"/>
            <a:ext cx="1748790" cy="535517"/>
          </a:xfrm>
          <a:prstGeom prst="rect">
            <a:avLst/>
          </a:prstGeom>
        </p:spPr>
        <p:txBody>
          <a:bodyPr/>
          <a:lstStyle/>
          <a:p>
            <a:fld id="{CD66A098-ACBE-604F-8019-1301997B8EE2}" type="datetimeFigureOut">
              <a:rPr lang="en-US" smtClean="0"/>
              <a:t>6/3/24</a:t>
            </a:fld>
            <a:endParaRPr lang="en-US"/>
          </a:p>
        </p:txBody>
      </p:sp>
      <p:sp>
        <p:nvSpPr>
          <p:cNvPr id="5" name="Footer Placeholder 4"/>
          <p:cNvSpPr>
            <a:spLocks noGrp="1"/>
          </p:cNvSpPr>
          <p:nvPr>
            <p:ph type="ftr" sz="quarter" idx="11"/>
          </p:nvPr>
        </p:nvSpPr>
        <p:spPr>
          <a:xfrm>
            <a:off x="2574608" y="9322649"/>
            <a:ext cx="2623185" cy="535517"/>
          </a:xfrm>
          <a:prstGeom prst="rect">
            <a:avLst/>
          </a:prstGeom>
        </p:spPr>
        <p:txBody>
          <a:bodyPr/>
          <a:lstStyle/>
          <a:p>
            <a:endParaRPr lang="en-US"/>
          </a:p>
        </p:txBody>
      </p:sp>
      <p:sp>
        <p:nvSpPr>
          <p:cNvPr id="6" name="Slide Number Placeholder 5"/>
          <p:cNvSpPr>
            <a:spLocks noGrp="1"/>
          </p:cNvSpPr>
          <p:nvPr>
            <p:ph type="sldNum" sz="quarter" idx="12"/>
          </p:nvPr>
        </p:nvSpPr>
        <p:spPr>
          <a:xfrm>
            <a:off x="5489258" y="9322649"/>
            <a:ext cx="1748790" cy="535517"/>
          </a:xfrm>
          <a:prstGeom prst="rect">
            <a:avLst/>
          </a:prstGeom>
        </p:spPr>
        <p:txBody>
          <a:bodyPr/>
          <a:lstStyle/>
          <a:p>
            <a:fld id="{6DED6307-E5D3-1D43-BA6E-321945CF6EC5}" type="slidenum">
              <a:rPr lang="en-US" smtClean="0"/>
              <a:t>‹#›</a:t>
            </a:fld>
            <a:endParaRPr lang="en-US"/>
          </a:p>
        </p:txBody>
      </p:sp>
    </p:spTree>
    <p:extLst>
      <p:ext uri="{BB962C8B-B14F-4D97-AF65-F5344CB8AC3E}">
        <p14:creationId xmlns:p14="http://schemas.microsoft.com/office/powerpoint/2010/main" val="34452718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05" y="2507618"/>
            <a:ext cx="6703695" cy="4184014"/>
          </a:xfrm>
          <a:prstGeom prst="rect">
            <a:avLst/>
          </a:prstGeom>
        </p:spPr>
        <p:txBody>
          <a:bodyPr anchor="b"/>
          <a:lstStyle>
            <a:lvl1pPr>
              <a:defRPr sz="5100"/>
            </a:lvl1pPr>
          </a:lstStyle>
          <a:p>
            <a:r>
              <a:rPr lang="en-US"/>
              <a:t>Click to edit Master title style</a:t>
            </a:r>
            <a:endParaRPr lang="en-US" dirty="0"/>
          </a:p>
        </p:txBody>
      </p:sp>
      <p:sp>
        <p:nvSpPr>
          <p:cNvPr id="3" name="Text Placeholder 2"/>
          <p:cNvSpPr>
            <a:spLocks noGrp="1"/>
          </p:cNvSpPr>
          <p:nvPr>
            <p:ph type="body" idx="1"/>
          </p:nvPr>
        </p:nvSpPr>
        <p:spPr>
          <a:xfrm>
            <a:off x="530305" y="6731215"/>
            <a:ext cx="6703695" cy="2200274"/>
          </a:xfrm>
          <a:prstGeom prst="rect">
            <a:avLst/>
          </a:prstGeom>
        </p:spPr>
        <p:txBody>
          <a:bodyPr/>
          <a:lstStyle>
            <a:lvl1pPr marL="0" indent="0">
              <a:buNone/>
              <a:defRPr sz="2040">
                <a:solidFill>
                  <a:schemeClr val="tx1">
                    <a:tint val="82000"/>
                  </a:schemeClr>
                </a:solidFill>
              </a:defRPr>
            </a:lvl1pPr>
            <a:lvl2pPr marL="388620" indent="0">
              <a:buNone/>
              <a:defRPr sz="1700">
                <a:solidFill>
                  <a:schemeClr val="tx1">
                    <a:tint val="82000"/>
                  </a:schemeClr>
                </a:solidFill>
              </a:defRPr>
            </a:lvl2pPr>
            <a:lvl3pPr marL="777240" indent="0">
              <a:buNone/>
              <a:defRPr sz="1530">
                <a:solidFill>
                  <a:schemeClr val="tx1">
                    <a:tint val="82000"/>
                  </a:schemeClr>
                </a:solidFill>
              </a:defRPr>
            </a:lvl3pPr>
            <a:lvl4pPr marL="1165860" indent="0">
              <a:buNone/>
              <a:defRPr sz="1360">
                <a:solidFill>
                  <a:schemeClr val="tx1">
                    <a:tint val="82000"/>
                  </a:schemeClr>
                </a:solidFill>
              </a:defRPr>
            </a:lvl4pPr>
            <a:lvl5pPr marL="1554480" indent="0">
              <a:buNone/>
              <a:defRPr sz="1360">
                <a:solidFill>
                  <a:schemeClr val="tx1">
                    <a:tint val="82000"/>
                  </a:schemeClr>
                </a:solidFill>
              </a:defRPr>
            </a:lvl5pPr>
            <a:lvl6pPr marL="1943100" indent="0">
              <a:buNone/>
              <a:defRPr sz="1360">
                <a:solidFill>
                  <a:schemeClr val="tx1">
                    <a:tint val="82000"/>
                  </a:schemeClr>
                </a:solidFill>
              </a:defRPr>
            </a:lvl6pPr>
            <a:lvl7pPr marL="2331720" indent="0">
              <a:buNone/>
              <a:defRPr sz="1360">
                <a:solidFill>
                  <a:schemeClr val="tx1">
                    <a:tint val="82000"/>
                  </a:schemeClr>
                </a:solidFill>
              </a:defRPr>
            </a:lvl7pPr>
            <a:lvl8pPr marL="2720340" indent="0">
              <a:buNone/>
              <a:defRPr sz="1360">
                <a:solidFill>
                  <a:schemeClr val="tx1">
                    <a:tint val="82000"/>
                  </a:schemeClr>
                </a:solidFill>
              </a:defRPr>
            </a:lvl8pPr>
            <a:lvl9pPr marL="3108960" indent="0">
              <a:buNone/>
              <a:defRPr sz="136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4353" y="9322649"/>
            <a:ext cx="1748790" cy="535517"/>
          </a:xfrm>
          <a:prstGeom prst="rect">
            <a:avLst/>
          </a:prstGeom>
        </p:spPr>
        <p:txBody>
          <a:bodyPr/>
          <a:lstStyle/>
          <a:p>
            <a:fld id="{CD66A098-ACBE-604F-8019-1301997B8EE2}" type="datetimeFigureOut">
              <a:rPr lang="en-US" smtClean="0"/>
              <a:t>6/3/24</a:t>
            </a:fld>
            <a:endParaRPr lang="en-US"/>
          </a:p>
        </p:txBody>
      </p:sp>
      <p:sp>
        <p:nvSpPr>
          <p:cNvPr id="5" name="Footer Placeholder 4"/>
          <p:cNvSpPr>
            <a:spLocks noGrp="1"/>
          </p:cNvSpPr>
          <p:nvPr>
            <p:ph type="ftr" sz="quarter" idx="11"/>
          </p:nvPr>
        </p:nvSpPr>
        <p:spPr>
          <a:xfrm>
            <a:off x="2574608" y="9322649"/>
            <a:ext cx="2623185" cy="535517"/>
          </a:xfrm>
          <a:prstGeom prst="rect">
            <a:avLst/>
          </a:prstGeom>
        </p:spPr>
        <p:txBody>
          <a:bodyPr/>
          <a:lstStyle/>
          <a:p>
            <a:endParaRPr lang="en-US"/>
          </a:p>
        </p:txBody>
      </p:sp>
      <p:sp>
        <p:nvSpPr>
          <p:cNvPr id="6" name="Slide Number Placeholder 5"/>
          <p:cNvSpPr>
            <a:spLocks noGrp="1"/>
          </p:cNvSpPr>
          <p:nvPr>
            <p:ph type="sldNum" sz="quarter" idx="12"/>
          </p:nvPr>
        </p:nvSpPr>
        <p:spPr>
          <a:xfrm>
            <a:off x="5489258" y="9322649"/>
            <a:ext cx="1748790" cy="535517"/>
          </a:xfrm>
          <a:prstGeom prst="rect">
            <a:avLst/>
          </a:prstGeom>
        </p:spPr>
        <p:txBody>
          <a:bodyPr/>
          <a:lstStyle/>
          <a:p>
            <a:fld id="{6DED6307-E5D3-1D43-BA6E-321945CF6EC5}" type="slidenum">
              <a:rPr lang="en-US" smtClean="0"/>
              <a:t>‹#›</a:t>
            </a:fld>
            <a:endParaRPr lang="en-US"/>
          </a:p>
        </p:txBody>
      </p:sp>
    </p:spTree>
    <p:extLst>
      <p:ext uri="{BB962C8B-B14F-4D97-AF65-F5344CB8AC3E}">
        <p14:creationId xmlns:p14="http://schemas.microsoft.com/office/powerpoint/2010/main" val="1163976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34353" y="535519"/>
            <a:ext cx="6703695" cy="1944159"/>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534353" y="2677584"/>
            <a:ext cx="3303270" cy="638196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934778" y="2677584"/>
            <a:ext cx="3303270" cy="638196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534353" y="9322649"/>
            <a:ext cx="1748790" cy="535517"/>
          </a:xfrm>
          <a:prstGeom prst="rect">
            <a:avLst/>
          </a:prstGeom>
        </p:spPr>
        <p:txBody>
          <a:bodyPr/>
          <a:lstStyle/>
          <a:p>
            <a:fld id="{CD66A098-ACBE-604F-8019-1301997B8EE2}" type="datetimeFigureOut">
              <a:rPr lang="en-US" smtClean="0"/>
              <a:t>6/3/24</a:t>
            </a:fld>
            <a:endParaRPr lang="en-US"/>
          </a:p>
        </p:txBody>
      </p:sp>
      <p:sp>
        <p:nvSpPr>
          <p:cNvPr id="6" name="Footer Placeholder 5"/>
          <p:cNvSpPr>
            <a:spLocks noGrp="1"/>
          </p:cNvSpPr>
          <p:nvPr>
            <p:ph type="ftr" sz="quarter" idx="11"/>
          </p:nvPr>
        </p:nvSpPr>
        <p:spPr>
          <a:xfrm>
            <a:off x="2574608" y="9322649"/>
            <a:ext cx="2623185" cy="535517"/>
          </a:xfrm>
          <a:prstGeom prst="rect">
            <a:avLst/>
          </a:prstGeom>
        </p:spPr>
        <p:txBody>
          <a:bodyPr/>
          <a:lstStyle/>
          <a:p>
            <a:endParaRPr lang="en-US"/>
          </a:p>
        </p:txBody>
      </p:sp>
      <p:sp>
        <p:nvSpPr>
          <p:cNvPr id="7" name="Slide Number Placeholder 6"/>
          <p:cNvSpPr>
            <a:spLocks noGrp="1"/>
          </p:cNvSpPr>
          <p:nvPr>
            <p:ph type="sldNum" sz="quarter" idx="12"/>
          </p:nvPr>
        </p:nvSpPr>
        <p:spPr>
          <a:xfrm>
            <a:off x="5489258" y="9322649"/>
            <a:ext cx="1748790" cy="535517"/>
          </a:xfrm>
          <a:prstGeom prst="rect">
            <a:avLst/>
          </a:prstGeom>
        </p:spPr>
        <p:txBody>
          <a:bodyPr/>
          <a:lstStyle/>
          <a:p>
            <a:fld id="{6DED6307-E5D3-1D43-BA6E-321945CF6EC5}" type="slidenum">
              <a:rPr lang="en-US" smtClean="0"/>
              <a:t>‹#›</a:t>
            </a:fld>
            <a:endParaRPr lang="en-US"/>
          </a:p>
        </p:txBody>
      </p:sp>
    </p:spTree>
    <p:extLst>
      <p:ext uri="{BB962C8B-B14F-4D97-AF65-F5344CB8AC3E}">
        <p14:creationId xmlns:p14="http://schemas.microsoft.com/office/powerpoint/2010/main" val="23118815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5365" y="535519"/>
            <a:ext cx="6703695" cy="1944159"/>
          </a:xfrm>
          <a:prstGeom prst="rect">
            <a:avLst/>
          </a:prstGeom>
        </p:spPr>
        <p:txBody>
          <a:bodyPr/>
          <a:lstStyle/>
          <a:p>
            <a:r>
              <a:rPr lang="en-US"/>
              <a:t>Click to edit Master title style</a:t>
            </a:r>
            <a:endParaRPr lang="en-US" dirty="0"/>
          </a:p>
        </p:txBody>
      </p:sp>
      <p:sp>
        <p:nvSpPr>
          <p:cNvPr id="3" name="Text Placeholder 2"/>
          <p:cNvSpPr>
            <a:spLocks noGrp="1"/>
          </p:cNvSpPr>
          <p:nvPr>
            <p:ph type="body" idx="1"/>
          </p:nvPr>
        </p:nvSpPr>
        <p:spPr>
          <a:xfrm>
            <a:off x="535366" y="2465706"/>
            <a:ext cx="3288089" cy="1208404"/>
          </a:xfrm>
          <a:prstGeom prst="rect">
            <a:avLst/>
          </a:prstGeo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a:t>Click to edit Master text styles</a:t>
            </a:r>
          </a:p>
        </p:txBody>
      </p:sp>
      <p:sp>
        <p:nvSpPr>
          <p:cNvPr id="4" name="Content Placeholder 3"/>
          <p:cNvSpPr>
            <a:spLocks noGrp="1"/>
          </p:cNvSpPr>
          <p:nvPr>
            <p:ph sz="half" idx="2"/>
          </p:nvPr>
        </p:nvSpPr>
        <p:spPr>
          <a:xfrm>
            <a:off x="535366" y="3674110"/>
            <a:ext cx="3288089" cy="540406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934778" y="2465706"/>
            <a:ext cx="3304282" cy="1208404"/>
          </a:xfrm>
          <a:prstGeom prst="rect">
            <a:avLst/>
          </a:prstGeo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a:t>Click to edit Master text styles</a:t>
            </a:r>
          </a:p>
        </p:txBody>
      </p:sp>
      <p:sp>
        <p:nvSpPr>
          <p:cNvPr id="6" name="Content Placeholder 5"/>
          <p:cNvSpPr>
            <a:spLocks noGrp="1"/>
          </p:cNvSpPr>
          <p:nvPr>
            <p:ph sz="quarter" idx="4"/>
          </p:nvPr>
        </p:nvSpPr>
        <p:spPr>
          <a:xfrm>
            <a:off x="3934778" y="3674110"/>
            <a:ext cx="3304282" cy="540406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534353" y="9322649"/>
            <a:ext cx="1748790" cy="535517"/>
          </a:xfrm>
          <a:prstGeom prst="rect">
            <a:avLst/>
          </a:prstGeom>
        </p:spPr>
        <p:txBody>
          <a:bodyPr/>
          <a:lstStyle/>
          <a:p>
            <a:fld id="{CD66A098-ACBE-604F-8019-1301997B8EE2}" type="datetimeFigureOut">
              <a:rPr lang="en-US" smtClean="0"/>
              <a:t>6/3/24</a:t>
            </a:fld>
            <a:endParaRPr lang="en-US"/>
          </a:p>
        </p:txBody>
      </p:sp>
      <p:sp>
        <p:nvSpPr>
          <p:cNvPr id="8" name="Footer Placeholder 7"/>
          <p:cNvSpPr>
            <a:spLocks noGrp="1"/>
          </p:cNvSpPr>
          <p:nvPr>
            <p:ph type="ftr" sz="quarter" idx="11"/>
          </p:nvPr>
        </p:nvSpPr>
        <p:spPr>
          <a:xfrm>
            <a:off x="2574608" y="9322649"/>
            <a:ext cx="2623185" cy="535517"/>
          </a:xfrm>
          <a:prstGeom prst="rect">
            <a:avLst/>
          </a:prstGeom>
        </p:spPr>
        <p:txBody>
          <a:bodyPr/>
          <a:lstStyle/>
          <a:p>
            <a:endParaRPr lang="en-US"/>
          </a:p>
        </p:txBody>
      </p:sp>
      <p:sp>
        <p:nvSpPr>
          <p:cNvPr id="9" name="Slide Number Placeholder 8"/>
          <p:cNvSpPr>
            <a:spLocks noGrp="1"/>
          </p:cNvSpPr>
          <p:nvPr>
            <p:ph type="sldNum" sz="quarter" idx="12"/>
          </p:nvPr>
        </p:nvSpPr>
        <p:spPr>
          <a:xfrm>
            <a:off x="5489258" y="9322649"/>
            <a:ext cx="1748790" cy="535517"/>
          </a:xfrm>
          <a:prstGeom prst="rect">
            <a:avLst/>
          </a:prstGeom>
        </p:spPr>
        <p:txBody>
          <a:bodyPr/>
          <a:lstStyle/>
          <a:p>
            <a:fld id="{6DED6307-E5D3-1D43-BA6E-321945CF6EC5}" type="slidenum">
              <a:rPr lang="en-US" smtClean="0"/>
              <a:t>‹#›</a:t>
            </a:fld>
            <a:endParaRPr lang="en-US"/>
          </a:p>
        </p:txBody>
      </p:sp>
    </p:spTree>
    <p:extLst>
      <p:ext uri="{BB962C8B-B14F-4D97-AF65-F5344CB8AC3E}">
        <p14:creationId xmlns:p14="http://schemas.microsoft.com/office/powerpoint/2010/main" val="33650550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34353" y="535519"/>
            <a:ext cx="6703695" cy="1944159"/>
          </a:xfrm>
          <a:prstGeom prst="rect">
            <a:avLst/>
          </a:prstGeom>
        </p:spPr>
        <p:txBody>
          <a:bodyPr/>
          <a:lstStyle/>
          <a:p>
            <a:r>
              <a:rPr lang="en-US"/>
              <a:t>Click to edit Master title style</a:t>
            </a:r>
            <a:endParaRPr lang="en-US" dirty="0"/>
          </a:p>
        </p:txBody>
      </p:sp>
      <p:sp>
        <p:nvSpPr>
          <p:cNvPr id="3" name="Date Placeholder 2"/>
          <p:cNvSpPr>
            <a:spLocks noGrp="1"/>
          </p:cNvSpPr>
          <p:nvPr>
            <p:ph type="dt" sz="half" idx="10"/>
          </p:nvPr>
        </p:nvSpPr>
        <p:spPr>
          <a:xfrm>
            <a:off x="534353" y="9322649"/>
            <a:ext cx="1748790" cy="535517"/>
          </a:xfrm>
          <a:prstGeom prst="rect">
            <a:avLst/>
          </a:prstGeom>
        </p:spPr>
        <p:txBody>
          <a:bodyPr/>
          <a:lstStyle/>
          <a:p>
            <a:fld id="{CD66A098-ACBE-604F-8019-1301997B8EE2}" type="datetimeFigureOut">
              <a:rPr lang="en-US" smtClean="0"/>
              <a:t>6/3/24</a:t>
            </a:fld>
            <a:endParaRPr lang="en-US"/>
          </a:p>
        </p:txBody>
      </p:sp>
      <p:sp>
        <p:nvSpPr>
          <p:cNvPr id="4" name="Footer Placeholder 3"/>
          <p:cNvSpPr>
            <a:spLocks noGrp="1"/>
          </p:cNvSpPr>
          <p:nvPr>
            <p:ph type="ftr" sz="quarter" idx="11"/>
          </p:nvPr>
        </p:nvSpPr>
        <p:spPr>
          <a:xfrm>
            <a:off x="2574608" y="9322649"/>
            <a:ext cx="2623185" cy="535517"/>
          </a:xfrm>
          <a:prstGeom prst="rect">
            <a:avLst/>
          </a:prstGeom>
        </p:spPr>
        <p:txBody>
          <a:bodyPr/>
          <a:lstStyle/>
          <a:p>
            <a:endParaRPr lang="en-US"/>
          </a:p>
        </p:txBody>
      </p:sp>
      <p:sp>
        <p:nvSpPr>
          <p:cNvPr id="5" name="Slide Number Placeholder 4"/>
          <p:cNvSpPr>
            <a:spLocks noGrp="1"/>
          </p:cNvSpPr>
          <p:nvPr>
            <p:ph type="sldNum" sz="quarter" idx="12"/>
          </p:nvPr>
        </p:nvSpPr>
        <p:spPr>
          <a:xfrm>
            <a:off x="5489258" y="9322649"/>
            <a:ext cx="1748790" cy="535517"/>
          </a:xfrm>
          <a:prstGeom prst="rect">
            <a:avLst/>
          </a:prstGeom>
        </p:spPr>
        <p:txBody>
          <a:bodyPr/>
          <a:lstStyle/>
          <a:p>
            <a:fld id="{6DED6307-E5D3-1D43-BA6E-321945CF6EC5}" type="slidenum">
              <a:rPr lang="en-US" smtClean="0"/>
              <a:t>‹#›</a:t>
            </a:fld>
            <a:endParaRPr lang="en-US"/>
          </a:p>
        </p:txBody>
      </p:sp>
    </p:spTree>
    <p:extLst>
      <p:ext uri="{BB962C8B-B14F-4D97-AF65-F5344CB8AC3E}">
        <p14:creationId xmlns:p14="http://schemas.microsoft.com/office/powerpoint/2010/main" val="258297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534353" y="9322649"/>
            <a:ext cx="1748790" cy="535517"/>
          </a:xfrm>
          <a:prstGeom prst="rect">
            <a:avLst/>
          </a:prstGeom>
        </p:spPr>
        <p:txBody>
          <a:bodyPr/>
          <a:lstStyle/>
          <a:p>
            <a:fld id="{CD66A098-ACBE-604F-8019-1301997B8EE2}" type="datetimeFigureOut">
              <a:rPr lang="en-US" smtClean="0"/>
              <a:t>6/3/24</a:t>
            </a:fld>
            <a:endParaRPr lang="en-US"/>
          </a:p>
        </p:txBody>
      </p:sp>
      <p:sp>
        <p:nvSpPr>
          <p:cNvPr id="3" name="Footer Placeholder 2"/>
          <p:cNvSpPr>
            <a:spLocks noGrp="1"/>
          </p:cNvSpPr>
          <p:nvPr>
            <p:ph type="ftr" sz="quarter" idx="11"/>
          </p:nvPr>
        </p:nvSpPr>
        <p:spPr>
          <a:xfrm>
            <a:off x="2574608" y="9322649"/>
            <a:ext cx="2623185" cy="535517"/>
          </a:xfrm>
          <a:prstGeom prst="rect">
            <a:avLst/>
          </a:prstGeom>
        </p:spPr>
        <p:txBody>
          <a:bodyPr/>
          <a:lstStyle/>
          <a:p>
            <a:endParaRPr lang="en-US"/>
          </a:p>
        </p:txBody>
      </p:sp>
      <p:sp>
        <p:nvSpPr>
          <p:cNvPr id="4" name="Slide Number Placeholder 3"/>
          <p:cNvSpPr>
            <a:spLocks noGrp="1"/>
          </p:cNvSpPr>
          <p:nvPr>
            <p:ph type="sldNum" sz="quarter" idx="12"/>
          </p:nvPr>
        </p:nvSpPr>
        <p:spPr>
          <a:xfrm>
            <a:off x="5489258" y="9322649"/>
            <a:ext cx="1748790" cy="535517"/>
          </a:xfrm>
          <a:prstGeom prst="rect">
            <a:avLst/>
          </a:prstGeom>
        </p:spPr>
        <p:txBody>
          <a:bodyPr/>
          <a:lstStyle/>
          <a:p>
            <a:fld id="{6DED6307-E5D3-1D43-BA6E-321945CF6EC5}" type="slidenum">
              <a:rPr lang="en-US" smtClean="0"/>
              <a:t>‹#›</a:t>
            </a:fld>
            <a:endParaRPr lang="en-US"/>
          </a:p>
        </p:txBody>
      </p:sp>
    </p:spTree>
    <p:extLst>
      <p:ext uri="{BB962C8B-B14F-4D97-AF65-F5344CB8AC3E}">
        <p14:creationId xmlns:p14="http://schemas.microsoft.com/office/powerpoint/2010/main" val="8311284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a:prstGeom prst="rect">
            <a:avLst/>
          </a:prstGeom>
        </p:spPr>
        <p:txBody>
          <a:bodyPr anchor="b"/>
          <a:lstStyle>
            <a:lvl1pPr>
              <a:defRPr sz="2720"/>
            </a:lvl1pPr>
          </a:lstStyle>
          <a:p>
            <a:r>
              <a:rPr lang="en-US"/>
              <a:t>Click to edit Master title style</a:t>
            </a:r>
            <a:endParaRPr lang="en-US" dirty="0"/>
          </a:p>
        </p:txBody>
      </p:sp>
      <p:sp>
        <p:nvSpPr>
          <p:cNvPr id="3" name="Content Placeholder 2"/>
          <p:cNvSpPr>
            <a:spLocks noGrp="1"/>
          </p:cNvSpPr>
          <p:nvPr>
            <p:ph idx="1"/>
          </p:nvPr>
        </p:nvSpPr>
        <p:spPr>
          <a:xfrm>
            <a:off x="3304282" y="1448226"/>
            <a:ext cx="3934778" cy="7147983"/>
          </a:xfrm>
          <a:prstGeom prst="rect">
            <a:avLst/>
          </a:prstGeom>
        </p:spPr>
        <p:txBody>
          <a:bodyPr/>
          <a:lstStyle>
            <a:lvl1pPr>
              <a:defRPr sz="2720"/>
            </a:lvl1pPr>
            <a:lvl2pPr>
              <a:defRPr sz="2380"/>
            </a:lvl2pPr>
            <a:lvl3pPr>
              <a:defRPr sz="204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35365" y="3017520"/>
            <a:ext cx="2506801" cy="5590329"/>
          </a:xfrm>
          <a:prstGeom prst="rect">
            <a:avLst/>
          </a:prstGeo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a:t>Click to edit Master text styles</a:t>
            </a:r>
          </a:p>
        </p:txBody>
      </p:sp>
      <p:sp>
        <p:nvSpPr>
          <p:cNvPr id="5" name="Date Placeholder 4"/>
          <p:cNvSpPr>
            <a:spLocks noGrp="1"/>
          </p:cNvSpPr>
          <p:nvPr>
            <p:ph type="dt" sz="half" idx="10"/>
          </p:nvPr>
        </p:nvSpPr>
        <p:spPr>
          <a:xfrm>
            <a:off x="534353" y="9322649"/>
            <a:ext cx="1748790" cy="535517"/>
          </a:xfrm>
          <a:prstGeom prst="rect">
            <a:avLst/>
          </a:prstGeom>
        </p:spPr>
        <p:txBody>
          <a:bodyPr/>
          <a:lstStyle/>
          <a:p>
            <a:fld id="{CD66A098-ACBE-604F-8019-1301997B8EE2}" type="datetimeFigureOut">
              <a:rPr lang="en-US" smtClean="0"/>
              <a:t>6/3/24</a:t>
            </a:fld>
            <a:endParaRPr lang="en-US"/>
          </a:p>
        </p:txBody>
      </p:sp>
      <p:sp>
        <p:nvSpPr>
          <p:cNvPr id="6" name="Footer Placeholder 5"/>
          <p:cNvSpPr>
            <a:spLocks noGrp="1"/>
          </p:cNvSpPr>
          <p:nvPr>
            <p:ph type="ftr" sz="quarter" idx="11"/>
          </p:nvPr>
        </p:nvSpPr>
        <p:spPr>
          <a:xfrm>
            <a:off x="2574608" y="9322649"/>
            <a:ext cx="2623185" cy="535517"/>
          </a:xfrm>
          <a:prstGeom prst="rect">
            <a:avLst/>
          </a:prstGeom>
        </p:spPr>
        <p:txBody>
          <a:bodyPr/>
          <a:lstStyle/>
          <a:p>
            <a:endParaRPr lang="en-US"/>
          </a:p>
        </p:txBody>
      </p:sp>
      <p:sp>
        <p:nvSpPr>
          <p:cNvPr id="7" name="Slide Number Placeholder 6"/>
          <p:cNvSpPr>
            <a:spLocks noGrp="1"/>
          </p:cNvSpPr>
          <p:nvPr>
            <p:ph type="sldNum" sz="quarter" idx="12"/>
          </p:nvPr>
        </p:nvSpPr>
        <p:spPr>
          <a:xfrm>
            <a:off x="5489258" y="9322649"/>
            <a:ext cx="1748790" cy="535517"/>
          </a:xfrm>
          <a:prstGeom prst="rect">
            <a:avLst/>
          </a:prstGeom>
        </p:spPr>
        <p:txBody>
          <a:bodyPr/>
          <a:lstStyle/>
          <a:p>
            <a:fld id="{6DED6307-E5D3-1D43-BA6E-321945CF6EC5}" type="slidenum">
              <a:rPr lang="en-US" smtClean="0"/>
              <a:t>‹#›</a:t>
            </a:fld>
            <a:endParaRPr lang="en-US"/>
          </a:p>
        </p:txBody>
      </p:sp>
    </p:spTree>
    <p:extLst>
      <p:ext uri="{BB962C8B-B14F-4D97-AF65-F5344CB8AC3E}">
        <p14:creationId xmlns:p14="http://schemas.microsoft.com/office/powerpoint/2010/main" val="1226520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a:prstGeom prst="rect">
            <a:avLst/>
          </a:prstGeom>
        </p:spPr>
        <p:txBody>
          <a:bodyPr anchor="b"/>
          <a:lstStyle>
            <a:lvl1pPr>
              <a:defRPr sz="2720"/>
            </a:lvl1pPr>
          </a:lstStyle>
          <a:p>
            <a:r>
              <a:rPr lang="en-US"/>
              <a:t>Click to edit Master title style</a:t>
            </a:r>
            <a:endParaRPr lang="en-US" dirty="0"/>
          </a:p>
        </p:txBody>
      </p:sp>
      <p:sp>
        <p:nvSpPr>
          <p:cNvPr id="3" name="Picture Placeholder 2"/>
          <p:cNvSpPr>
            <a:spLocks noGrp="1" noChangeAspect="1"/>
          </p:cNvSpPr>
          <p:nvPr>
            <p:ph type="pic" idx="1"/>
          </p:nvPr>
        </p:nvSpPr>
        <p:spPr>
          <a:xfrm>
            <a:off x="3304282" y="1448226"/>
            <a:ext cx="3934778" cy="7147983"/>
          </a:xfrm>
          <a:prstGeom prst="rect">
            <a:avLst/>
          </a:prstGeom>
        </p:spPr>
        <p:txBody>
          <a:bodyPr anchor="t"/>
          <a:lstStyle>
            <a:lvl1pPr marL="0" indent="0">
              <a:buNone/>
              <a:defRPr sz="2720"/>
            </a:lvl1pPr>
            <a:lvl2pPr marL="388620" indent="0">
              <a:buNone/>
              <a:defRPr sz="2380"/>
            </a:lvl2pPr>
            <a:lvl3pPr marL="777240" indent="0">
              <a:buNone/>
              <a:defRPr sz="2040"/>
            </a:lvl3pPr>
            <a:lvl4pPr marL="1165860" indent="0">
              <a:buNone/>
              <a:defRPr sz="1700"/>
            </a:lvl4pPr>
            <a:lvl5pPr marL="1554480" indent="0">
              <a:buNone/>
              <a:defRPr sz="1700"/>
            </a:lvl5pPr>
            <a:lvl6pPr marL="1943100" indent="0">
              <a:buNone/>
              <a:defRPr sz="1700"/>
            </a:lvl6pPr>
            <a:lvl7pPr marL="2331720" indent="0">
              <a:buNone/>
              <a:defRPr sz="1700"/>
            </a:lvl7pPr>
            <a:lvl8pPr marL="2720340" indent="0">
              <a:buNone/>
              <a:defRPr sz="1700"/>
            </a:lvl8pPr>
            <a:lvl9pPr marL="3108960" indent="0">
              <a:buNone/>
              <a:defRPr sz="1700"/>
            </a:lvl9pPr>
          </a:lstStyle>
          <a:p>
            <a:r>
              <a:rPr lang="en-US"/>
              <a:t>Click icon to add picture</a:t>
            </a:r>
            <a:endParaRPr lang="en-US" dirty="0"/>
          </a:p>
        </p:txBody>
      </p:sp>
      <p:sp>
        <p:nvSpPr>
          <p:cNvPr id="4" name="Text Placeholder 3"/>
          <p:cNvSpPr>
            <a:spLocks noGrp="1"/>
          </p:cNvSpPr>
          <p:nvPr>
            <p:ph type="body" sz="half" idx="2"/>
          </p:nvPr>
        </p:nvSpPr>
        <p:spPr>
          <a:xfrm>
            <a:off x="535365" y="3017520"/>
            <a:ext cx="2506801" cy="5590329"/>
          </a:xfrm>
          <a:prstGeom prst="rect">
            <a:avLst/>
          </a:prstGeo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a:t>Click to edit Master text styles</a:t>
            </a:r>
          </a:p>
        </p:txBody>
      </p:sp>
      <p:sp>
        <p:nvSpPr>
          <p:cNvPr id="5" name="Date Placeholder 4"/>
          <p:cNvSpPr>
            <a:spLocks noGrp="1"/>
          </p:cNvSpPr>
          <p:nvPr>
            <p:ph type="dt" sz="half" idx="10"/>
          </p:nvPr>
        </p:nvSpPr>
        <p:spPr>
          <a:xfrm>
            <a:off x="534353" y="9322649"/>
            <a:ext cx="1748790" cy="535517"/>
          </a:xfrm>
          <a:prstGeom prst="rect">
            <a:avLst/>
          </a:prstGeom>
        </p:spPr>
        <p:txBody>
          <a:bodyPr/>
          <a:lstStyle/>
          <a:p>
            <a:fld id="{CD66A098-ACBE-604F-8019-1301997B8EE2}" type="datetimeFigureOut">
              <a:rPr lang="en-US" smtClean="0"/>
              <a:t>6/3/24</a:t>
            </a:fld>
            <a:endParaRPr lang="en-US"/>
          </a:p>
        </p:txBody>
      </p:sp>
      <p:sp>
        <p:nvSpPr>
          <p:cNvPr id="6" name="Footer Placeholder 5"/>
          <p:cNvSpPr>
            <a:spLocks noGrp="1"/>
          </p:cNvSpPr>
          <p:nvPr>
            <p:ph type="ftr" sz="quarter" idx="11"/>
          </p:nvPr>
        </p:nvSpPr>
        <p:spPr>
          <a:xfrm>
            <a:off x="2574608" y="9322649"/>
            <a:ext cx="2623185" cy="535517"/>
          </a:xfrm>
          <a:prstGeom prst="rect">
            <a:avLst/>
          </a:prstGeom>
        </p:spPr>
        <p:txBody>
          <a:bodyPr/>
          <a:lstStyle/>
          <a:p>
            <a:endParaRPr lang="en-US"/>
          </a:p>
        </p:txBody>
      </p:sp>
      <p:sp>
        <p:nvSpPr>
          <p:cNvPr id="7" name="Slide Number Placeholder 6"/>
          <p:cNvSpPr>
            <a:spLocks noGrp="1"/>
          </p:cNvSpPr>
          <p:nvPr>
            <p:ph type="sldNum" sz="quarter" idx="12"/>
          </p:nvPr>
        </p:nvSpPr>
        <p:spPr>
          <a:xfrm>
            <a:off x="5489258" y="9322649"/>
            <a:ext cx="1748790" cy="535517"/>
          </a:xfrm>
          <a:prstGeom prst="rect">
            <a:avLst/>
          </a:prstGeom>
        </p:spPr>
        <p:txBody>
          <a:bodyPr/>
          <a:lstStyle/>
          <a:p>
            <a:fld id="{6DED6307-E5D3-1D43-BA6E-321945CF6EC5}" type="slidenum">
              <a:rPr lang="en-US" smtClean="0"/>
              <a:t>‹#›</a:t>
            </a:fld>
            <a:endParaRPr lang="en-US"/>
          </a:p>
        </p:txBody>
      </p:sp>
    </p:spTree>
    <p:extLst>
      <p:ext uri="{BB962C8B-B14F-4D97-AF65-F5344CB8AC3E}">
        <p14:creationId xmlns:p14="http://schemas.microsoft.com/office/powerpoint/2010/main" val="32765119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34353" y="535519"/>
            <a:ext cx="6703695" cy="1944159"/>
          </a:xfrm>
          <a:prstGeom prst="rect">
            <a:avLst/>
          </a:prstGeo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534353" y="2677584"/>
            <a:ext cx="6703695" cy="6381962"/>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534353" y="9322649"/>
            <a:ext cx="1748790" cy="535517"/>
          </a:xfrm>
          <a:prstGeom prst="rect">
            <a:avLst/>
          </a:prstGeom>
        </p:spPr>
        <p:txBody>
          <a:bodyPr/>
          <a:lstStyle/>
          <a:p>
            <a:fld id="{CD66A098-ACBE-604F-8019-1301997B8EE2}" type="datetimeFigureOut">
              <a:rPr lang="en-US" smtClean="0"/>
              <a:t>6/3/24</a:t>
            </a:fld>
            <a:endParaRPr lang="en-US"/>
          </a:p>
        </p:txBody>
      </p:sp>
      <p:sp>
        <p:nvSpPr>
          <p:cNvPr id="5" name="Footer Placeholder 4"/>
          <p:cNvSpPr>
            <a:spLocks noGrp="1"/>
          </p:cNvSpPr>
          <p:nvPr>
            <p:ph type="ftr" sz="quarter" idx="11"/>
          </p:nvPr>
        </p:nvSpPr>
        <p:spPr>
          <a:xfrm>
            <a:off x="2574608" y="9322649"/>
            <a:ext cx="2623185" cy="535517"/>
          </a:xfrm>
          <a:prstGeom prst="rect">
            <a:avLst/>
          </a:prstGeom>
        </p:spPr>
        <p:txBody>
          <a:bodyPr/>
          <a:lstStyle/>
          <a:p>
            <a:endParaRPr lang="en-US"/>
          </a:p>
        </p:txBody>
      </p:sp>
      <p:sp>
        <p:nvSpPr>
          <p:cNvPr id="6" name="Slide Number Placeholder 5"/>
          <p:cNvSpPr>
            <a:spLocks noGrp="1"/>
          </p:cNvSpPr>
          <p:nvPr>
            <p:ph type="sldNum" sz="quarter" idx="12"/>
          </p:nvPr>
        </p:nvSpPr>
        <p:spPr>
          <a:xfrm>
            <a:off x="5489258" y="9322649"/>
            <a:ext cx="1748790" cy="535517"/>
          </a:xfrm>
          <a:prstGeom prst="rect">
            <a:avLst/>
          </a:prstGeom>
        </p:spPr>
        <p:txBody>
          <a:bodyPr/>
          <a:lstStyle/>
          <a:p>
            <a:fld id="{6DED6307-E5D3-1D43-BA6E-321945CF6EC5}" type="slidenum">
              <a:rPr lang="en-US" smtClean="0"/>
              <a:t>‹#›</a:t>
            </a:fld>
            <a:endParaRPr lang="en-US"/>
          </a:p>
        </p:txBody>
      </p:sp>
    </p:spTree>
    <p:extLst>
      <p:ext uri="{BB962C8B-B14F-4D97-AF65-F5344CB8AC3E}">
        <p14:creationId xmlns:p14="http://schemas.microsoft.com/office/powerpoint/2010/main" val="120868145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62124" y="535517"/>
            <a:ext cx="1675924" cy="8524029"/>
          </a:xfrm>
          <a:prstGeom prst="rect">
            <a:avLst/>
          </a:prstGeo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34353" y="535517"/>
            <a:ext cx="4930616" cy="8524029"/>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534353" y="9322649"/>
            <a:ext cx="1748790" cy="535517"/>
          </a:xfrm>
          <a:prstGeom prst="rect">
            <a:avLst/>
          </a:prstGeom>
        </p:spPr>
        <p:txBody>
          <a:bodyPr/>
          <a:lstStyle/>
          <a:p>
            <a:fld id="{CD66A098-ACBE-604F-8019-1301997B8EE2}" type="datetimeFigureOut">
              <a:rPr lang="en-US" smtClean="0"/>
              <a:t>6/3/24</a:t>
            </a:fld>
            <a:endParaRPr lang="en-US"/>
          </a:p>
        </p:txBody>
      </p:sp>
      <p:sp>
        <p:nvSpPr>
          <p:cNvPr id="5" name="Footer Placeholder 4"/>
          <p:cNvSpPr>
            <a:spLocks noGrp="1"/>
          </p:cNvSpPr>
          <p:nvPr>
            <p:ph type="ftr" sz="quarter" idx="11"/>
          </p:nvPr>
        </p:nvSpPr>
        <p:spPr>
          <a:xfrm>
            <a:off x="2574608" y="9322649"/>
            <a:ext cx="2623185" cy="535517"/>
          </a:xfrm>
          <a:prstGeom prst="rect">
            <a:avLst/>
          </a:prstGeom>
        </p:spPr>
        <p:txBody>
          <a:bodyPr/>
          <a:lstStyle/>
          <a:p>
            <a:endParaRPr lang="en-US"/>
          </a:p>
        </p:txBody>
      </p:sp>
      <p:sp>
        <p:nvSpPr>
          <p:cNvPr id="6" name="Slide Number Placeholder 5"/>
          <p:cNvSpPr>
            <a:spLocks noGrp="1"/>
          </p:cNvSpPr>
          <p:nvPr>
            <p:ph type="sldNum" sz="quarter" idx="12"/>
          </p:nvPr>
        </p:nvSpPr>
        <p:spPr>
          <a:xfrm>
            <a:off x="5489258" y="9322649"/>
            <a:ext cx="1748790" cy="535517"/>
          </a:xfrm>
          <a:prstGeom prst="rect">
            <a:avLst/>
          </a:prstGeom>
        </p:spPr>
        <p:txBody>
          <a:bodyPr/>
          <a:lstStyle/>
          <a:p>
            <a:fld id="{6DED6307-E5D3-1D43-BA6E-321945CF6EC5}" type="slidenum">
              <a:rPr lang="en-US" smtClean="0"/>
              <a:t>‹#›</a:t>
            </a:fld>
            <a:endParaRPr lang="en-US"/>
          </a:p>
        </p:txBody>
      </p:sp>
    </p:spTree>
    <p:extLst>
      <p:ext uri="{BB962C8B-B14F-4D97-AF65-F5344CB8AC3E}">
        <p14:creationId xmlns:p14="http://schemas.microsoft.com/office/powerpoint/2010/main" val="46717996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F6A2C-F8B0-0ADA-EB01-3DF64614DEEC}"/>
              </a:ext>
            </a:extLst>
          </p:cNvPr>
          <p:cNvSpPr>
            <a:spLocks noGrp="1"/>
          </p:cNvSpPr>
          <p:nvPr>
            <p:ph type="ctrTitle"/>
          </p:nvPr>
        </p:nvSpPr>
        <p:spPr>
          <a:xfrm>
            <a:off x="971550" y="1646238"/>
            <a:ext cx="5829300" cy="3502025"/>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8D909AD-C209-F00D-83A7-6432B4579FF8}"/>
              </a:ext>
            </a:extLst>
          </p:cNvPr>
          <p:cNvSpPr>
            <a:spLocks noGrp="1"/>
          </p:cNvSpPr>
          <p:nvPr>
            <p:ph type="subTitle" idx="1"/>
          </p:nvPr>
        </p:nvSpPr>
        <p:spPr>
          <a:xfrm>
            <a:off x="971550" y="5283200"/>
            <a:ext cx="5829300" cy="242887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034B3E1-9355-70A9-AFD5-291A4D61694C}"/>
              </a:ext>
            </a:extLst>
          </p:cNvPr>
          <p:cNvSpPr>
            <a:spLocks noGrp="1"/>
          </p:cNvSpPr>
          <p:nvPr>
            <p:ph type="dt" sz="half" idx="10"/>
          </p:nvPr>
        </p:nvSpPr>
        <p:spPr/>
        <p:txBody>
          <a:bodyPr/>
          <a:lstStyle/>
          <a:p>
            <a:fld id="{63A58D41-DC48-7344-8790-115ADD97BF71}" type="datetimeFigureOut">
              <a:rPr lang="en-US" smtClean="0"/>
              <a:t>6/3/24</a:t>
            </a:fld>
            <a:endParaRPr lang="en-US"/>
          </a:p>
        </p:txBody>
      </p:sp>
      <p:sp>
        <p:nvSpPr>
          <p:cNvPr id="5" name="Footer Placeholder 4">
            <a:extLst>
              <a:ext uri="{FF2B5EF4-FFF2-40B4-BE49-F238E27FC236}">
                <a16:creationId xmlns:a16="http://schemas.microsoft.com/office/drawing/2014/main" id="{40CF2AA6-B6E7-86CF-862A-5D17ECFEA9C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57D846-DC5F-2F21-EAED-BDAA27B09D4D}"/>
              </a:ext>
            </a:extLst>
          </p:cNvPr>
          <p:cNvSpPr>
            <a:spLocks noGrp="1"/>
          </p:cNvSpPr>
          <p:nvPr>
            <p:ph type="sldNum" sz="quarter" idx="12"/>
          </p:nvPr>
        </p:nvSpPr>
        <p:spPr/>
        <p:txBody>
          <a:bodyPr/>
          <a:lstStyle/>
          <a:p>
            <a:fld id="{CE918694-64CF-624F-9083-4E4F8DD2A866}" type="slidenum">
              <a:rPr lang="en-US" smtClean="0"/>
              <a:t>‹#›</a:t>
            </a:fld>
            <a:endParaRPr lang="en-US"/>
          </a:p>
        </p:txBody>
      </p:sp>
    </p:spTree>
    <p:extLst>
      <p:ext uri="{BB962C8B-B14F-4D97-AF65-F5344CB8AC3E}">
        <p14:creationId xmlns:p14="http://schemas.microsoft.com/office/powerpoint/2010/main" val="80597390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10B1D-93F6-20AE-45CE-296E2515D17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236771E-4AC2-8220-307B-595F04AE0EC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097F772-A18A-0D0D-78E0-6017CC5E511C}"/>
              </a:ext>
            </a:extLst>
          </p:cNvPr>
          <p:cNvSpPr>
            <a:spLocks noGrp="1"/>
          </p:cNvSpPr>
          <p:nvPr>
            <p:ph type="dt" sz="half" idx="10"/>
          </p:nvPr>
        </p:nvSpPr>
        <p:spPr/>
        <p:txBody>
          <a:bodyPr/>
          <a:lstStyle/>
          <a:p>
            <a:fld id="{63A58D41-DC48-7344-8790-115ADD97BF71}" type="datetimeFigureOut">
              <a:rPr lang="en-US" smtClean="0"/>
              <a:t>6/3/24</a:t>
            </a:fld>
            <a:endParaRPr lang="en-US"/>
          </a:p>
        </p:txBody>
      </p:sp>
      <p:sp>
        <p:nvSpPr>
          <p:cNvPr id="5" name="Footer Placeholder 4">
            <a:extLst>
              <a:ext uri="{FF2B5EF4-FFF2-40B4-BE49-F238E27FC236}">
                <a16:creationId xmlns:a16="http://schemas.microsoft.com/office/drawing/2014/main" id="{6A52A064-F0DA-2855-ACAB-960017F565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C3E1CEA-68D7-AF8A-B973-F105D70D6E26}"/>
              </a:ext>
            </a:extLst>
          </p:cNvPr>
          <p:cNvSpPr>
            <a:spLocks noGrp="1"/>
          </p:cNvSpPr>
          <p:nvPr>
            <p:ph type="sldNum" sz="quarter" idx="12"/>
          </p:nvPr>
        </p:nvSpPr>
        <p:spPr/>
        <p:txBody>
          <a:bodyPr/>
          <a:lstStyle/>
          <a:p>
            <a:fld id="{CE918694-64CF-624F-9083-4E4F8DD2A866}" type="slidenum">
              <a:rPr lang="en-US" smtClean="0"/>
              <a:t>‹#›</a:t>
            </a:fld>
            <a:endParaRPr lang="en-US"/>
          </a:p>
        </p:txBody>
      </p:sp>
    </p:spTree>
    <p:extLst>
      <p:ext uri="{BB962C8B-B14F-4D97-AF65-F5344CB8AC3E}">
        <p14:creationId xmlns:p14="http://schemas.microsoft.com/office/powerpoint/2010/main" val="216877772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751BDD-49F4-0EB4-FB43-F29712CA10A4}"/>
              </a:ext>
            </a:extLst>
          </p:cNvPr>
          <p:cNvSpPr>
            <a:spLocks noGrp="1"/>
          </p:cNvSpPr>
          <p:nvPr>
            <p:ph type="title"/>
          </p:nvPr>
        </p:nvSpPr>
        <p:spPr>
          <a:xfrm>
            <a:off x="530225" y="2508250"/>
            <a:ext cx="6704013" cy="4183063"/>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20DDE0C-DBEF-7087-E20D-78E7131BDCAA}"/>
              </a:ext>
            </a:extLst>
          </p:cNvPr>
          <p:cNvSpPr>
            <a:spLocks noGrp="1"/>
          </p:cNvSpPr>
          <p:nvPr>
            <p:ph type="body" idx="1"/>
          </p:nvPr>
        </p:nvSpPr>
        <p:spPr>
          <a:xfrm>
            <a:off x="530225" y="6731000"/>
            <a:ext cx="6704013" cy="2200275"/>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DF9F7E6-07E6-9A46-EB7A-E63C8129B25A}"/>
              </a:ext>
            </a:extLst>
          </p:cNvPr>
          <p:cNvSpPr>
            <a:spLocks noGrp="1"/>
          </p:cNvSpPr>
          <p:nvPr>
            <p:ph type="dt" sz="half" idx="10"/>
          </p:nvPr>
        </p:nvSpPr>
        <p:spPr/>
        <p:txBody>
          <a:bodyPr/>
          <a:lstStyle/>
          <a:p>
            <a:fld id="{63A58D41-DC48-7344-8790-115ADD97BF71}" type="datetimeFigureOut">
              <a:rPr lang="en-US" smtClean="0"/>
              <a:t>6/3/24</a:t>
            </a:fld>
            <a:endParaRPr lang="en-US"/>
          </a:p>
        </p:txBody>
      </p:sp>
      <p:sp>
        <p:nvSpPr>
          <p:cNvPr id="5" name="Footer Placeholder 4">
            <a:extLst>
              <a:ext uri="{FF2B5EF4-FFF2-40B4-BE49-F238E27FC236}">
                <a16:creationId xmlns:a16="http://schemas.microsoft.com/office/drawing/2014/main" id="{579AEDC5-E21C-C1D6-243D-52E6F0B6730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4B13E7-7D75-124D-9448-3B61DC22CAD3}"/>
              </a:ext>
            </a:extLst>
          </p:cNvPr>
          <p:cNvSpPr>
            <a:spLocks noGrp="1"/>
          </p:cNvSpPr>
          <p:nvPr>
            <p:ph type="sldNum" sz="quarter" idx="12"/>
          </p:nvPr>
        </p:nvSpPr>
        <p:spPr/>
        <p:txBody>
          <a:bodyPr/>
          <a:lstStyle/>
          <a:p>
            <a:fld id="{CE918694-64CF-624F-9083-4E4F8DD2A866}" type="slidenum">
              <a:rPr lang="en-US" smtClean="0"/>
              <a:t>‹#›</a:t>
            </a:fld>
            <a:endParaRPr lang="en-US"/>
          </a:p>
        </p:txBody>
      </p:sp>
    </p:spTree>
    <p:extLst>
      <p:ext uri="{BB962C8B-B14F-4D97-AF65-F5344CB8AC3E}">
        <p14:creationId xmlns:p14="http://schemas.microsoft.com/office/powerpoint/2010/main" val="272593958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22BE82-2D68-5BD4-980C-83E3731B5F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C004A99-E51E-0E70-2EBF-15F0FAE2D286}"/>
              </a:ext>
            </a:extLst>
          </p:cNvPr>
          <p:cNvSpPr>
            <a:spLocks noGrp="1"/>
          </p:cNvSpPr>
          <p:nvPr>
            <p:ph sz="half" idx="1"/>
          </p:nvPr>
        </p:nvSpPr>
        <p:spPr>
          <a:xfrm>
            <a:off x="534988" y="2678113"/>
            <a:ext cx="3275012" cy="63817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0A72A96-2075-6B30-D9D3-F576DB85157D}"/>
              </a:ext>
            </a:extLst>
          </p:cNvPr>
          <p:cNvSpPr>
            <a:spLocks noGrp="1"/>
          </p:cNvSpPr>
          <p:nvPr>
            <p:ph sz="half" idx="2"/>
          </p:nvPr>
        </p:nvSpPr>
        <p:spPr>
          <a:xfrm>
            <a:off x="3962400" y="2678113"/>
            <a:ext cx="3275013" cy="63817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E0646D9-9420-F7F1-F9DE-830DDE4AC221}"/>
              </a:ext>
            </a:extLst>
          </p:cNvPr>
          <p:cNvSpPr>
            <a:spLocks noGrp="1"/>
          </p:cNvSpPr>
          <p:nvPr>
            <p:ph type="dt" sz="half" idx="10"/>
          </p:nvPr>
        </p:nvSpPr>
        <p:spPr/>
        <p:txBody>
          <a:bodyPr/>
          <a:lstStyle/>
          <a:p>
            <a:fld id="{63A58D41-DC48-7344-8790-115ADD97BF71}" type="datetimeFigureOut">
              <a:rPr lang="en-US" smtClean="0"/>
              <a:t>6/3/24</a:t>
            </a:fld>
            <a:endParaRPr lang="en-US"/>
          </a:p>
        </p:txBody>
      </p:sp>
      <p:sp>
        <p:nvSpPr>
          <p:cNvPr id="6" name="Footer Placeholder 5">
            <a:extLst>
              <a:ext uri="{FF2B5EF4-FFF2-40B4-BE49-F238E27FC236}">
                <a16:creationId xmlns:a16="http://schemas.microsoft.com/office/drawing/2014/main" id="{91ACF01E-9850-650D-E27E-E1E89958E7E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64F8DEB-C066-22C0-F8D6-F44E15B83771}"/>
              </a:ext>
            </a:extLst>
          </p:cNvPr>
          <p:cNvSpPr>
            <a:spLocks noGrp="1"/>
          </p:cNvSpPr>
          <p:nvPr>
            <p:ph type="sldNum" sz="quarter" idx="12"/>
          </p:nvPr>
        </p:nvSpPr>
        <p:spPr/>
        <p:txBody>
          <a:bodyPr/>
          <a:lstStyle/>
          <a:p>
            <a:fld id="{CE918694-64CF-624F-9083-4E4F8DD2A866}" type="slidenum">
              <a:rPr lang="en-US" smtClean="0"/>
              <a:t>‹#›</a:t>
            </a:fld>
            <a:endParaRPr lang="en-US"/>
          </a:p>
        </p:txBody>
      </p:sp>
    </p:spTree>
    <p:extLst>
      <p:ext uri="{BB962C8B-B14F-4D97-AF65-F5344CB8AC3E}">
        <p14:creationId xmlns:p14="http://schemas.microsoft.com/office/powerpoint/2010/main" val="51230561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78AD5-E1EA-7B59-BDD9-47D1C81DB4C0}"/>
              </a:ext>
            </a:extLst>
          </p:cNvPr>
          <p:cNvSpPr>
            <a:spLocks noGrp="1"/>
          </p:cNvSpPr>
          <p:nvPr>
            <p:ph type="title"/>
          </p:nvPr>
        </p:nvSpPr>
        <p:spPr>
          <a:xfrm>
            <a:off x="534988" y="534988"/>
            <a:ext cx="6704012" cy="1944687"/>
          </a:xfrm>
        </p:spPr>
        <p:txBody>
          <a:bodyPr/>
          <a:lstStyle/>
          <a:p>
            <a:r>
              <a:rPr lang="en-US"/>
              <a:t>Click to edit Master title style</a:t>
            </a:r>
          </a:p>
        </p:txBody>
      </p:sp>
      <p:sp>
        <p:nvSpPr>
          <p:cNvPr id="3" name="Text Placeholder 2">
            <a:extLst>
              <a:ext uri="{FF2B5EF4-FFF2-40B4-BE49-F238E27FC236}">
                <a16:creationId xmlns:a16="http://schemas.microsoft.com/office/drawing/2014/main" id="{CE6222B6-ACA1-8562-D659-EAE195EE6999}"/>
              </a:ext>
            </a:extLst>
          </p:cNvPr>
          <p:cNvSpPr>
            <a:spLocks noGrp="1"/>
          </p:cNvSpPr>
          <p:nvPr>
            <p:ph type="body" idx="1"/>
          </p:nvPr>
        </p:nvSpPr>
        <p:spPr>
          <a:xfrm>
            <a:off x="534988" y="2465388"/>
            <a:ext cx="3287712" cy="120808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3C7AFB1-236A-4589-A385-AFA5E63C03E0}"/>
              </a:ext>
            </a:extLst>
          </p:cNvPr>
          <p:cNvSpPr>
            <a:spLocks noGrp="1"/>
          </p:cNvSpPr>
          <p:nvPr>
            <p:ph sz="half" idx="2"/>
          </p:nvPr>
        </p:nvSpPr>
        <p:spPr>
          <a:xfrm>
            <a:off x="534988" y="3673475"/>
            <a:ext cx="3287712" cy="54054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85D00D7-2EB5-C28E-6FF8-C946D455BDBC}"/>
              </a:ext>
            </a:extLst>
          </p:cNvPr>
          <p:cNvSpPr>
            <a:spLocks noGrp="1"/>
          </p:cNvSpPr>
          <p:nvPr>
            <p:ph type="body" sz="quarter" idx="3"/>
          </p:nvPr>
        </p:nvSpPr>
        <p:spPr>
          <a:xfrm>
            <a:off x="3935413" y="2465388"/>
            <a:ext cx="3303587" cy="120808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F89949F-AF85-10A5-2E84-DC716FE8EE60}"/>
              </a:ext>
            </a:extLst>
          </p:cNvPr>
          <p:cNvSpPr>
            <a:spLocks noGrp="1"/>
          </p:cNvSpPr>
          <p:nvPr>
            <p:ph sz="quarter" idx="4"/>
          </p:nvPr>
        </p:nvSpPr>
        <p:spPr>
          <a:xfrm>
            <a:off x="3935413" y="3673475"/>
            <a:ext cx="3303587" cy="54054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2F314AA-BC5C-7A04-3621-15CCE1E7B711}"/>
              </a:ext>
            </a:extLst>
          </p:cNvPr>
          <p:cNvSpPr>
            <a:spLocks noGrp="1"/>
          </p:cNvSpPr>
          <p:nvPr>
            <p:ph type="dt" sz="half" idx="10"/>
          </p:nvPr>
        </p:nvSpPr>
        <p:spPr/>
        <p:txBody>
          <a:bodyPr/>
          <a:lstStyle/>
          <a:p>
            <a:fld id="{63A58D41-DC48-7344-8790-115ADD97BF71}" type="datetimeFigureOut">
              <a:rPr lang="en-US" smtClean="0"/>
              <a:t>6/3/24</a:t>
            </a:fld>
            <a:endParaRPr lang="en-US"/>
          </a:p>
        </p:txBody>
      </p:sp>
      <p:sp>
        <p:nvSpPr>
          <p:cNvPr id="8" name="Footer Placeholder 7">
            <a:extLst>
              <a:ext uri="{FF2B5EF4-FFF2-40B4-BE49-F238E27FC236}">
                <a16:creationId xmlns:a16="http://schemas.microsoft.com/office/drawing/2014/main" id="{C3843421-ABA1-5947-FA5A-3C1D6AD90F3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8140BD3-FBAC-49F1-442D-A2328117C8ED}"/>
              </a:ext>
            </a:extLst>
          </p:cNvPr>
          <p:cNvSpPr>
            <a:spLocks noGrp="1"/>
          </p:cNvSpPr>
          <p:nvPr>
            <p:ph type="sldNum" sz="quarter" idx="12"/>
          </p:nvPr>
        </p:nvSpPr>
        <p:spPr/>
        <p:txBody>
          <a:bodyPr/>
          <a:lstStyle/>
          <a:p>
            <a:fld id="{CE918694-64CF-624F-9083-4E4F8DD2A866}" type="slidenum">
              <a:rPr lang="en-US" smtClean="0"/>
              <a:t>‹#›</a:t>
            </a:fld>
            <a:endParaRPr lang="en-US"/>
          </a:p>
        </p:txBody>
      </p:sp>
    </p:spTree>
    <p:extLst>
      <p:ext uri="{BB962C8B-B14F-4D97-AF65-F5344CB8AC3E}">
        <p14:creationId xmlns:p14="http://schemas.microsoft.com/office/powerpoint/2010/main" val="144585482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6A32E-9CA8-6FB8-6660-7C0C8D85B71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1BBBDA9-1B00-242B-CF86-5AA5F39CB07E}"/>
              </a:ext>
            </a:extLst>
          </p:cNvPr>
          <p:cNvSpPr>
            <a:spLocks noGrp="1"/>
          </p:cNvSpPr>
          <p:nvPr>
            <p:ph type="dt" sz="half" idx="10"/>
          </p:nvPr>
        </p:nvSpPr>
        <p:spPr/>
        <p:txBody>
          <a:bodyPr/>
          <a:lstStyle/>
          <a:p>
            <a:fld id="{63A58D41-DC48-7344-8790-115ADD97BF71}" type="datetimeFigureOut">
              <a:rPr lang="en-US" smtClean="0"/>
              <a:t>6/3/24</a:t>
            </a:fld>
            <a:endParaRPr lang="en-US"/>
          </a:p>
        </p:txBody>
      </p:sp>
      <p:sp>
        <p:nvSpPr>
          <p:cNvPr id="4" name="Footer Placeholder 3">
            <a:extLst>
              <a:ext uri="{FF2B5EF4-FFF2-40B4-BE49-F238E27FC236}">
                <a16:creationId xmlns:a16="http://schemas.microsoft.com/office/drawing/2014/main" id="{1474DC82-9EF7-61E0-31C3-7F1DBA2A32E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2395742-F2EF-EB77-ED64-3E2393453CBD}"/>
              </a:ext>
            </a:extLst>
          </p:cNvPr>
          <p:cNvSpPr>
            <a:spLocks noGrp="1"/>
          </p:cNvSpPr>
          <p:nvPr>
            <p:ph type="sldNum" sz="quarter" idx="12"/>
          </p:nvPr>
        </p:nvSpPr>
        <p:spPr/>
        <p:txBody>
          <a:bodyPr/>
          <a:lstStyle/>
          <a:p>
            <a:fld id="{CE918694-64CF-624F-9083-4E4F8DD2A866}" type="slidenum">
              <a:rPr lang="en-US" smtClean="0"/>
              <a:t>‹#›</a:t>
            </a:fld>
            <a:endParaRPr lang="en-US"/>
          </a:p>
        </p:txBody>
      </p:sp>
    </p:spTree>
    <p:extLst>
      <p:ext uri="{BB962C8B-B14F-4D97-AF65-F5344CB8AC3E}">
        <p14:creationId xmlns:p14="http://schemas.microsoft.com/office/powerpoint/2010/main" val="107210104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0790010-79E9-EEA0-AE29-AB2D74ED0B6E}"/>
              </a:ext>
            </a:extLst>
          </p:cNvPr>
          <p:cNvSpPr>
            <a:spLocks noGrp="1"/>
          </p:cNvSpPr>
          <p:nvPr>
            <p:ph type="dt" sz="half" idx="10"/>
          </p:nvPr>
        </p:nvSpPr>
        <p:spPr/>
        <p:txBody>
          <a:bodyPr/>
          <a:lstStyle/>
          <a:p>
            <a:fld id="{63A58D41-DC48-7344-8790-115ADD97BF71}" type="datetimeFigureOut">
              <a:rPr lang="en-US" smtClean="0"/>
              <a:t>6/3/24</a:t>
            </a:fld>
            <a:endParaRPr lang="en-US"/>
          </a:p>
        </p:txBody>
      </p:sp>
      <p:sp>
        <p:nvSpPr>
          <p:cNvPr id="3" name="Footer Placeholder 2">
            <a:extLst>
              <a:ext uri="{FF2B5EF4-FFF2-40B4-BE49-F238E27FC236}">
                <a16:creationId xmlns:a16="http://schemas.microsoft.com/office/drawing/2014/main" id="{33001A2C-4D86-6DBD-5AAE-5F8F5BB8256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946AF30-D79B-F5C5-DB3E-04CF421F8B12}"/>
              </a:ext>
            </a:extLst>
          </p:cNvPr>
          <p:cNvSpPr>
            <a:spLocks noGrp="1"/>
          </p:cNvSpPr>
          <p:nvPr>
            <p:ph type="sldNum" sz="quarter" idx="12"/>
          </p:nvPr>
        </p:nvSpPr>
        <p:spPr/>
        <p:txBody>
          <a:bodyPr/>
          <a:lstStyle/>
          <a:p>
            <a:fld id="{CE918694-64CF-624F-9083-4E4F8DD2A866}" type="slidenum">
              <a:rPr lang="en-US" smtClean="0"/>
              <a:t>‹#›</a:t>
            </a:fld>
            <a:endParaRPr lang="en-US"/>
          </a:p>
        </p:txBody>
      </p:sp>
    </p:spTree>
    <p:extLst>
      <p:ext uri="{BB962C8B-B14F-4D97-AF65-F5344CB8AC3E}">
        <p14:creationId xmlns:p14="http://schemas.microsoft.com/office/powerpoint/2010/main" val="64797242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FC077-79D8-817F-A538-746EF91430D0}"/>
              </a:ext>
            </a:extLst>
          </p:cNvPr>
          <p:cNvSpPr>
            <a:spLocks noGrp="1"/>
          </p:cNvSpPr>
          <p:nvPr>
            <p:ph type="title"/>
          </p:nvPr>
        </p:nvSpPr>
        <p:spPr>
          <a:xfrm>
            <a:off x="534988" y="669925"/>
            <a:ext cx="2506662" cy="2347913"/>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386AE78-147D-4F49-516B-88D7DCA556F1}"/>
              </a:ext>
            </a:extLst>
          </p:cNvPr>
          <p:cNvSpPr>
            <a:spLocks noGrp="1"/>
          </p:cNvSpPr>
          <p:nvPr>
            <p:ph idx="1"/>
          </p:nvPr>
        </p:nvSpPr>
        <p:spPr>
          <a:xfrm>
            <a:off x="3303588" y="1447800"/>
            <a:ext cx="3935412" cy="71485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421A24F-84BE-874F-9CA5-8C24BBBD155F}"/>
              </a:ext>
            </a:extLst>
          </p:cNvPr>
          <p:cNvSpPr>
            <a:spLocks noGrp="1"/>
          </p:cNvSpPr>
          <p:nvPr>
            <p:ph type="body" sz="half" idx="2"/>
          </p:nvPr>
        </p:nvSpPr>
        <p:spPr>
          <a:xfrm>
            <a:off x="534988" y="3017838"/>
            <a:ext cx="2506662" cy="558958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D89466-8897-7AE3-CAA9-080C3B748846}"/>
              </a:ext>
            </a:extLst>
          </p:cNvPr>
          <p:cNvSpPr>
            <a:spLocks noGrp="1"/>
          </p:cNvSpPr>
          <p:nvPr>
            <p:ph type="dt" sz="half" idx="10"/>
          </p:nvPr>
        </p:nvSpPr>
        <p:spPr/>
        <p:txBody>
          <a:bodyPr/>
          <a:lstStyle/>
          <a:p>
            <a:fld id="{63A58D41-DC48-7344-8790-115ADD97BF71}" type="datetimeFigureOut">
              <a:rPr lang="en-US" smtClean="0"/>
              <a:t>6/3/24</a:t>
            </a:fld>
            <a:endParaRPr lang="en-US"/>
          </a:p>
        </p:txBody>
      </p:sp>
      <p:sp>
        <p:nvSpPr>
          <p:cNvPr id="6" name="Footer Placeholder 5">
            <a:extLst>
              <a:ext uri="{FF2B5EF4-FFF2-40B4-BE49-F238E27FC236}">
                <a16:creationId xmlns:a16="http://schemas.microsoft.com/office/drawing/2014/main" id="{6AACD691-EE16-FD0E-106B-D9B39514574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9216BC0-017D-F0DE-1CCF-D6ED08285913}"/>
              </a:ext>
            </a:extLst>
          </p:cNvPr>
          <p:cNvSpPr>
            <a:spLocks noGrp="1"/>
          </p:cNvSpPr>
          <p:nvPr>
            <p:ph type="sldNum" sz="quarter" idx="12"/>
          </p:nvPr>
        </p:nvSpPr>
        <p:spPr/>
        <p:txBody>
          <a:bodyPr/>
          <a:lstStyle/>
          <a:p>
            <a:fld id="{CE918694-64CF-624F-9083-4E4F8DD2A866}" type="slidenum">
              <a:rPr lang="en-US" smtClean="0"/>
              <a:t>‹#›</a:t>
            </a:fld>
            <a:endParaRPr lang="en-US"/>
          </a:p>
        </p:txBody>
      </p:sp>
    </p:spTree>
    <p:extLst>
      <p:ext uri="{BB962C8B-B14F-4D97-AF65-F5344CB8AC3E}">
        <p14:creationId xmlns:p14="http://schemas.microsoft.com/office/powerpoint/2010/main" val="168785593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DF27C-5FFF-BFEB-5AB6-DF936AE5A1C9}"/>
              </a:ext>
            </a:extLst>
          </p:cNvPr>
          <p:cNvSpPr>
            <a:spLocks noGrp="1"/>
          </p:cNvSpPr>
          <p:nvPr>
            <p:ph type="title"/>
          </p:nvPr>
        </p:nvSpPr>
        <p:spPr>
          <a:xfrm>
            <a:off x="534988" y="669925"/>
            <a:ext cx="2506662" cy="2347913"/>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FD143AC-5245-9D32-F24B-F185509D61F6}"/>
              </a:ext>
            </a:extLst>
          </p:cNvPr>
          <p:cNvSpPr>
            <a:spLocks noGrp="1"/>
          </p:cNvSpPr>
          <p:nvPr>
            <p:ph type="pic" idx="1"/>
          </p:nvPr>
        </p:nvSpPr>
        <p:spPr>
          <a:xfrm>
            <a:off x="3303588" y="1447800"/>
            <a:ext cx="3935412" cy="714851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09386AF-69A5-2131-F557-924F74414FA3}"/>
              </a:ext>
            </a:extLst>
          </p:cNvPr>
          <p:cNvSpPr>
            <a:spLocks noGrp="1"/>
          </p:cNvSpPr>
          <p:nvPr>
            <p:ph type="body" sz="half" idx="2"/>
          </p:nvPr>
        </p:nvSpPr>
        <p:spPr>
          <a:xfrm>
            <a:off x="534988" y="3017838"/>
            <a:ext cx="2506662" cy="558958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50A04AB-7F2D-20BE-6E01-DEBEBD80D61D}"/>
              </a:ext>
            </a:extLst>
          </p:cNvPr>
          <p:cNvSpPr>
            <a:spLocks noGrp="1"/>
          </p:cNvSpPr>
          <p:nvPr>
            <p:ph type="dt" sz="half" idx="10"/>
          </p:nvPr>
        </p:nvSpPr>
        <p:spPr/>
        <p:txBody>
          <a:bodyPr/>
          <a:lstStyle/>
          <a:p>
            <a:fld id="{63A58D41-DC48-7344-8790-115ADD97BF71}" type="datetimeFigureOut">
              <a:rPr lang="en-US" smtClean="0"/>
              <a:t>6/3/24</a:t>
            </a:fld>
            <a:endParaRPr lang="en-US"/>
          </a:p>
        </p:txBody>
      </p:sp>
      <p:sp>
        <p:nvSpPr>
          <p:cNvPr id="6" name="Footer Placeholder 5">
            <a:extLst>
              <a:ext uri="{FF2B5EF4-FFF2-40B4-BE49-F238E27FC236}">
                <a16:creationId xmlns:a16="http://schemas.microsoft.com/office/drawing/2014/main" id="{4664B9CB-0E6E-6CB3-AB86-2DF886BEA17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6DB8F9-E08F-9B53-DA69-3D4FB1B8FF69}"/>
              </a:ext>
            </a:extLst>
          </p:cNvPr>
          <p:cNvSpPr>
            <a:spLocks noGrp="1"/>
          </p:cNvSpPr>
          <p:nvPr>
            <p:ph type="sldNum" sz="quarter" idx="12"/>
          </p:nvPr>
        </p:nvSpPr>
        <p:spPr/>
        <p:txBody>
          <a:bodyPr/>
          <a:lstStyle/>
          <a:p>
            <a:fld id="{CE918694-64CF-624F-9083-4E4F8DD2A866}" type="slidenum">
              <a:rPr lang="en-US" smtClean="0"/>
              <a:t>‹#›</a:t>
            </a:fld>
            <a:endParaRPr lang="en-US"/>
          </a:p>
        </p:txBody>
      </p:sp>
    </p:spTree>
    <p:extLst>
      <p:ext uri="{BB962C8B-B14F-4D97-AF65-F5344CB8AC3E}">
        <p14:creationId xmlns:p14="http://schemas.microsoft.com/office/powerpoint/2010/main" val="65253408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1E55E3-FA4F-921C-E848-6AB9FDA3A90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33B9CB3-05D2-6E77-3604-122AF9CC2B5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4A1BDD-F161-815F-7FFB-1279CD1CED44}"/>
              </a:ext>
            </a:extLst>
          </p:cNvPr>
          <p:cNvSpPr>
            <a:spLocks noGrp="1"/>
          </p:cNvSpPr>
          <p:nvPr>
            <p:ph type="dt" sz="half" idx="10"/>
          </p:nvPr>
        </p:nvSpPr>
        <p:spPr/>
        <p:txBody>
          <a:bodyPr/>
          <a:lstStyle/>
          <a:p>
            <a:fld id="{63A58D41-DC48-7344-8790-115ADD97BF71}" type="datetimeFigureOut">
              <a:rPr lang="en-US" smtClean="0"/>
              <a:t>6/3/24</a:t>
            </a:fld>
            <a:endParaRPr lang="en-US"/>
          </a:p>
        </p:txBody>
      </p:sp>
      <p:sp>
        <p:nvSpPr>
          <p:cNvPr id="5" name="Footer Placeholder 4">
            <a:extLst>
              <a:ext uri="{FF2B5EF4-FFF2-40B4-BE49-F238E27FC236}">
                <a16:creationId xmlns:a16="http://schemas.microsoft.com/office/drawing/2014/main" id="{C12AA3B4-6C2F-372A-408C-F18D528410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95D2D6A-5CB4-41E9-659D-36BD53A25E7F}"/>
              </a:ext>
            </a:extLst>
          </p:cNvPr>
          <p:cNvSpPr>
            <a:spLocks noGrp="1"/>
          </p:cNvSpPr>
          <p:nvPr>
            <p:ph type="sldNum" sz="quarter" idx="12"/>
          </p:nvPr>
        </p:nvSpPr>
        <p:spPr/>
        <p:txBody>
          <a:bodyPr/>
          <a:lstStyle/>
          <a:p>
            <a:fld id="{CE918694-64CF-624F-9083-4E4F8DD2A866}" type="slidenum">
              <a:rPr lang="en-US" smtClean="0"/>
              <a:t>‹#›</a:t>
            </a:fld>
            <a:endParaRPr lang="en-US"/>
          </a:p>
        </p:txBody>
      </p:sp>
    </p:spTree>
    <p:extLst>
      <p:ext uri="{BB962C8B-B14F-4D97-AF65-F5344CB8AC3E}">
        <p14:creationId xmlns:p14="http://schemas.microsoft.com/office/powerpoint/2010/main" val="334703891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D2A8063-164B-C732-0AAB-3A8B1497FB8E}"/>
              </a:ext>
            </a:extLst>
          </p:cNvPr>
          <p:cNvSpPr>
            <a:spLocks noGrp="1"/>
          </p:cNvSpPr>
          <p:nvPr>
            <p:ph type="title" orient="vert"/>
          </p:nvPr>
        </p:nvSpPr>
        <p:spPr>
          <a:xfrm>
            <a:off x="5562600" y="534988"/>
            <a:ext cx="1674813" cy="8524875"/>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9439E35-212D-F700-1E03-C03A2D39A323}"/>
              </a:ext>
            </a:extLst>
          </p:cNvPr>
          <p:cNvSpPr>
            <a:spLocks noGrp="1"/>
          </p:cNvSpPr>
          <p:nvPr>
            <p:ph type="body" orient="vert" idx="1"/>
          </p:nvPr>
        </p:nvSpPr>
        <p:spPr>
          <a:xfrm>
            <a:off x="534988" y="534988"/>
            <a:ext cx="4875212" cy="8524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3CC6431-F508-BC82-DFA8-E50FC8907CF8}"/>
              </a:ext>
            </a:extLst>
          </p:cNvPr>
          <p:cNvSpPr>
            <a:spLocks noGrp="1"/>
          </p:cNvSpPr>
          <p:nvPr>
            <p:ph type="dt" sz="half" idx="10"/>
          </p:nvPr>
        </p:nvSpPr>
        <p:spPr/>
        <p:txBody>
          <a:bodyPr/>
          <a:lstStyle/>
          <a:p>
            <a:fld id="{63A58D41-DC48-7344-8790-115ADD97BF71}" type="datetimeFigureOut">
              <a:rPr lang="en-US" smtClean="0"/>
              <a:t>6/3/24</a:t>
            </a:fld>
            <a:endParaRPr lang="en-US"/>
          </a:p>
        </p:txBody>
      </p:sp>
      <p:sp>
        <p:nvSpPr>
          <p:cNvPr id="5" name="Footer Placeholder 4">
            <a:extLst>
              <a:ext uri="{FF2B5EF4-FFF2-40B4-BE49-F238E27FC236}">
                <a16:creationId xmlns:a16="http://schemas.microsoft.com/office/drawing/2014/main" id="{337C1B97-23BB-CC81-88F5-315E2535D2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6E39F4-5499-F4E7-16E4-14585F09530C}"/>
              </a:ext>
            </a:extLst>
          </p:cNvPr>
          <p:cNvSpPr>
            <a:spLocks noGrp="1"/>
          </p:cNvSpPr>
          <p:nvPr>
            <p:ph type="sldNum" sz="quarter" idx="12"/>
          </p:nvPr>
        </p:nvSpPr>
        <p:spPr/>
        <p:txBody>
          <a:bodyPr/>
          <a:lstStyle/>
          <a:p>
            <a:fld id="{CE918694-64CF-624F-9083-4E4F8DD2A866}" type="slidenum">
              <a:rPr lang="en-US" smtClean="0"/>
              <a:t>‹#›</a:t>
            </a:fld>
            <a:endParaRPr lang="en-US"/>
          </a:p>
        </p:txBody>
      </p:sp>
    </p:spTree>
    <p:extLst>
      <p:ext uri="{BB962C8B-B14F-4D97-AF65-F5344CB8AC3E}">
        <p14:creationId xmlns:p14="http://schemas.microsoft.com/office/powerpoint/2010/main" val="41333484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A black and blue logo&#10;&#10;Description automatically generated">
            <a:extLst>
              <a:ext uri="{FF2B5EF4-FFF2-40B4-BE49-F238E27FC236}">
                <a16:creationId xmlns:a16="http://schemas.microsoft.com/office/drawing/2014/main" id="{E533D166-A40E-1DF3-C1BB-BC0E82C6949B}"/>
              </a:ext>
            </a:extLst>
          </p:cNvPr>
          <p:cNvPicPr>
            <a:picLocks noChangeAspect="1"/>
          </p:cNvPicPr>
          <p:nvPr userDrawn="1"/>
        </p:nvPicPr>
        <p:blipFill>
          <a:blip r:embed="rId13"/>
          <a:stretch>
            <a:fillRect/>
          </a:stretch>
        </p:blipFill>
        <p:spPr>
          <a:xfrm>
            <a:off x="0" y="8631920"/>
            <a:ext cx="2219920" cy="1076325"/>
          </a:xfrm>
          <a:prstGeom prst="rect">
            <a:avLst/>
          </a:prstGeom>
        </p:spPr>
      </p:pic>
      <p:sp>
        <p:nvSpPr>
          <p:cNvPr id="9" name="TextBox 8">
            <a:extLst>
              <a:ext uri="{FF2B5EF4-FFF2-40B4-BE49-F238E27FC236}">
                <a16:creationId xmlns:a16="http://schemas.microsoft.com/office/drawing/2014/main" id="{42FB1268-4B0D-B97D-5144-0DC29B382B28}"/>
              </a:ext>
            </a:extLst>
          </p:cNvPr>
          <p:cNvSpPr txBox="1"/>
          <p:nvPr userDrawn="1"/>
        </p:nvSpPr>
        <p:spPr>
          <a:xfrm>
            <a:off x="2608504" y="8631918"/>
            <a:ext cx="1795489" cy="1015663"/>
          </a:xfrm>
          <a:prstGeom prst="rect">
            <a:avLst/>
          </a:prstGeom>
          <a:noFill/>
        </p:spPr>
        <p:txBody>
          <a:bodyPr wrap="square" rtlCol="0">
            <a:spAutoFit/>
          </a:bodyPr>
          <a:lstStyle/>
          <a:p>
            <a:r>
              <a:rPr lang="en-US" sz="1200" b="1" dirty="0"/>
              <a:t>Jahn-Rich Commercial</a:t>
            </a:r>
          </a:p>
          <a:p>
            <a:r>
              <a:rPr lang="en-US" sz="1200" dirty="0"/>
              <a:t>907 20</a:t>
            </a:r>
            <a:r>
              <a:rPr lang="en-US" sz="1200" baseline="30000" dirty="0"/>
              <a:t>th</a:t>
            </a:r>
            <a:r>
              <a:rPr lang="en-US" sz="1200" dirty="0"/>
              <a:t> Street</a:t>
            </a:r>
          </a:p>
          <a:p>
            <a:r>
              <a:rPr lang="en-US" sz="1200" dirty="0"/>
              <a:t>Sacramento, CA 95811</a:t>
            </a:r>
          </a:p>
          <a:p>
            <a:r>
              <a:rPr lang="en-US" sz="1200" dirty="0" err="1"/>
              <a:t>info@jahnrich.com</a:t>
            </a:r>
            <a:endParaRPr lang="en-US" sz="1200" dirty="0"/>
          </a:p>
          <a:p>
            <a:r>
              <a:rPr lang="en-US" sz="1200" dirty="0"/>
              <a:t>Phone: 916.431.7926</a:t>
            </a:r>
          </a:p>
        </p:txBody>
      </p:sp>
      <p:sp>
        <p:nvSpPr>
          <p:cNvPr id="11" name="TextBox 10">
            <a:extLst>
              <a:ext uri="{FF2B5EF4-FFF2-40B4-BE49-F238E27FC236}">
                <a16:creationId xmlns:a16="http://schemas.microsoft.com/office/drawing/2014/main" id="{112F6887-2107-FB9C-C91A-C46F8D7D6B86}"/>
              </a:ext>
            </a:extLst>
          </p:cNvPr>
          <p:cNvSpPr txBox="1"/>
          <p:nvPr userDrawn="1"/>
        </p:nvSpPr>
        <p:spPr>
          <a:xfrm>
            <a:off x="129209" y="9735079"/>
            <a:ext cx="7772400" cy="307777"/>
          </a:xfrm>
          <a:prstGeom prst="rect">
            <a:avLst/>
          </a:prstGeom>
          <a:noFill/>
        </p:spPr>
        <p:txBody>
          <a:bodyPr wrap="square">
            <a:spAutoFit/>
          </a:bodyPr>
          <a:lstStyle/>
          <a:p>
            <a:r>
              <a:rPr lang="en-US" sz="700" dirty="0">
                <a:effectLst/>
              </a:rPr>
              <a:t>The information provided is for general purposes only and may change without notice. Nothing stated here is intended to be a binding representation. The owner and broker do not guarantee the accuracy of the information. Prospective buyers or tenants should have their chosen experts inspect the property and verify all information before finalizing a purchase or lease.</a:t>
            </a:r>
          </a:p>
        </p:txBody>
      </p:sp>
      <p:sp>
        <p:nvSpPr>
          <p:cNvPr id="13" name="TextBox 12">
            <a:extLst>
              <a:ext uri="{FF2B5EF4-FFF2-40B4-BE49-F238E27FC236}">
                <a16:creationId xmlns:a16="http://schemas.microsoft.com/office/drawing/2014/main" id="{EEF6ADE7-6BA4-5658-D121-3FF212EAE01C}"/>
              </a:ext>
            </a:extLst>
          </p:cNvPr>
          <p:cNvSpPr txBox="1"/>
          <p:nvPr userDrawn="1"/>
        </p:nvSpPr>
        <p:spPr>
          <a:xfrm>
            <a:off x="4792577" y="8631919"/>
            <a:ext cx="2348452" cy="1015663"/>
          </a:xfrm>
          <a:prstGeom prst="rect">
            <a:avLst/>
          </a:prstGeom>
          <a:noFill/>
        </p:spPr>
        <p:txBody>
          <a:bodyPr wrap="square" rtlCol="0">
            <a:spAutoFit/>
          </a:bodyPr>
          <a:lstStyle/>
          <a:p>
            <a:r>
              <a:rPr lang="en-US" sz="1200" b="1" dirty="0"/>
              <a:t>Josh </a:t>
            </a:r>
            <a:r>
              <a:rPr lang="en-US" sz="1200" b="1" dirty="0" err="1"/>
              <a:t>Chiechi</a:t>
            </a:r>
            <a:endParaRPr lang="en-US" sz="1200" b="1" dirty="0"/>
          </a:p>
          <a:p>
            <a:r>
              <a:rPr lang="en-US" sz="1200" dirty="0"/>
              <a:t>Investment Sales Associate</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t>Cell: 916.214.8763</a:t>
            </a:r>
          </a:p>
          <a:p>
            <a:r>
              <a:rPr lang="en-US" sz="1200" dirty="0"/>
              <a:t>Office: 916.431.7926</a:t>
            </a:r>
          </a:p>
          <a:p>
            <a:r>
              <a:rPr lang="en-US" sz="1200" dirty="0" err="1"/>
              <a:t>josh@jahnrich.com</a:t>
            </a:r>
            <a:endParaRPr lang="en-US" sz="1200" dirty="0"/>
          </a:p>
        </p:txBody>
      </p:sp>
      <p:cxnSp>
        <p:nvCxnSpPr>
          <p:cNvPr id="18" name="Straight Connector 17">
            <a:extLst>
              <a:ext uri="{FF2B5EF4-FFF2-40B4-BE49-F238E27FC236}">
                <a16:creationId xmlns:a16="http://schemas.microsoft.com/office/drawing/2014/main" id="{D90B4E0C-7A45-0FD3-DB01-9DF72CB46825}"/>
              </a:ext>
            </a:extLst>
          </p:cNvPr>
          <p:cNvCxnSpPr>
            <a:cxnSpLocks/>
            <a:endCxn id="21" idx="1"/>
          </p:cNvCxnSpPr>
          <p:nvPr userDrawn="1"/>
        </p:nvCxnSpPr>
        <p:spPr>
          <a:xfrm flipV="1">
            <a:off x="0" y="630799"/>
            <a:ext cx="5552480" cy="7829"/>
          </a:xfrm>
          <a:prstGeom prst="line">
            <a:avLst/>
          </a:prstGeom>
        </p:spPr>
        <p:style>
          <a:lnRef idx="2">
            <a:schemeClr val="accent1"/>
          </a:lnRef>
          <a:fillRef idx="0">
            <a:schemeClr val="accent1"/>
          </a:fillRef>
          <a:effectRef idx="1">
            <a:schemeClr val="accent1"/>
          </a:effectRef>
          <a:fontRef idx="minor">
            <a:schemeClr val="tx1"/>
          </a:fontRef>
        </p:style>
      </p:cxnSp>
      <p:pic>
        <p:nvPicPr>
          <p:cNvPr id="21" name="Picture 20" descr="A black and blue logo&#10;&#10;Description automatically generated">
            <a:extLst>
              <a:ext uri="{FF2B5EF4-FFF2-40B4-BE49-F238E27FC236}">
                <a16:creationId xmlns:a16="http://schemas.microsoft.com/office/drawing/2014/main" id="{119EADCC-6C11-70EF-67E9-E17686E82909}"/>
              </a:ext>
            </a:extLst>
          </p:cNvPr>
          <p:cNvPicPr>
            <a:picLocks noChangeAspect="1"/>
          </p:cNvPicPr>
          <p:nvPr userDrawn="1"/>
        </p:nvPicPr>
        <p:blipFill>
          <a:blip r:embed="rId13"/>
          <a:stretch>
            <a:fillRect/>
          </a:stretch>
        </p:blipFill>
        <p:spPr>
          <a:xfrm>
            <a:off x="5552480" y="92636"/>
            <a:ext cx="2219920" cy="1076325"/>
          </a:xfrm>
          <a:prstGeom prst="rect">
            <a:avLst/>
          </a:prstGeom>
        </p:spPr>
      </p:pic>
      <p:sp>
        <p:nvSpPr>
          <p:cNvPr id="2" name="Slide Number Placeholder 1">
            <a:extLst>
              <a:ext uri="{FF2B5EF4-FFF2-40B4-BE49-F238E27FC236}">
                <a16:creationId xmlns:a16="http://schemas.microsoft.com/office/drawing/2014/main" id="{3E54BE0C-B861-7B2E-4E53-B3D682F2C7F1}"/>
              </a:ext>
            </a:extLst>
          </p:cNvPr>
          <p:cNvSpPr>
            <a:spLocks noGrp="1"/>
          </p:cNvSpPr>
          <p:nvPr>
            <p:ph type="sldNum" sz="quarter" idx="4"/>
          </p:nvPr>
        </p:nvSpPr>
        <p:spPr>
          <a:xfrm>
            <a:off x="7141029" y="9223492"/>
            <a:ext cx="260763" cy="424089"/>
          </a:xfrm>
          <a:prstGeom prst="rect">
            <a:avLst/>
          </a:prstGeom>
        </p:spPr>
        <p:txBody>
          <a:bodyPr vert="horz" lIns="91440" tIns="45720" rIns="91440" bIns="45720" rtlCol="0" anchor="ctr"/>
          <a:lstStyle>
            <a:lvl1pPr algn="r">
              <a:defRPr sz="2000">
                <a:solidFill>
                  <a:schemeClr val="tx1"/>
                </a:solidFill>
              </a:defRPr>
            </a:lvl1pPr>
          </a:lstStyle>
          <a:p>
            <a:fld id="{9FCF7228-5479-4944-8450-791D990B082F}" type="slidenum">
              <a:rPr lang="en-US" smtClean="0"/>
              <a:pPr/>
              <a:t>‹#›</a:t>
            </a:fld>
            <a:endParaRPr lang="en-US" dirty="0"/>
          </a:p>
        </p:txBody>
      </p:sp>
    </p:spTree>
    <p:extLst>
      <p:ext uri="{BB962C8B-B14F-4D97-AF65-F5344CB8AC3E}">
        <p14:creationId xmlns:p14="http://schemas.microsoft.com/office/powerpoint/2010/main" val="215526367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77240" rtl="0" eaLnBrk="1" latinLnBrk="0" hangingPunct="1">
        <a:lnSpc>
          <a:spcPct val="90000"/>
        </a:lnSpc>
        <a:spcBef>
          <a:spcPct val="0"/>
        </a:spcBef>
        <a:buNone/>
        <a:defRPr sz="3740" kern="1200">
          <a:solidFill>
            <a:schemeClr val="tx1"/>
          </a:solidFill>
          <a:latin typeface="+mj-lt"/>
          <a:ea typeface="+mj-ea"/>
          <a:cs typeface="+mj-cs"/>
        </a:defRPr>
      </a:lvl1pPr>
    </p:titleStyle>
    <p:bodyStyle>
      <a:lvl1pPr marL="194310" indent="-194310" algn="l" defTabSz="777240" rtl="0" eaLnBrk="1" latinLnBrk="0" hangingPunct="1">
        <a:lnSpc>
          <a:spcPct val="90000"/>
        </a:lnSpc>
        <a:spcBef>
          <a:spcPts val="850"/>
        </a:spcBef>
        <a:buFont typeface="Arial" panose="020B0604020202020204" pitchFamily="34" charset="0"/>
        <a:buChar char="•"/>
        <a:defRPr sz="2380" kern="1200">
          <a:solidFill>
            <a:schemeClr val="tx1"/>
          </a:solidFill>
          <a:latin typeface="+mn-lt"/>
          <a:ea typeface="+mn-ea"/>
          <a:cs typeface="+mn-cs"/>
        </a:defRPr>
      </a:lvl1pPr>
      <a:lvl2pPr marL="582930" indent="-194310" algn="l" defTabSz="777240" rtl="0" eaLnBrk="1" latinLnBrk="0" hangingPunct="1">
        <a:lnSpc>
          <a:spcPct val="90000"/>
        </a:lnSpc>
        <a:spcBef>
          <a:spcPts val="425"/>
        </a:spcBef>
        <a:buFont typeface="Arial" panose="020B0604020202020204" pitchFamily="34" charset="0"/>
        <a:buChar char="•"/>
        <a:defRPr sz="2040" kern="1200">
          <a:solidFill>
            <a:schemeClr val="tx1"/>
          </a:solidFill>
          <a:latin typeface="+mn-lt"/>
          <a:ea typeface="+mn-ea"/>
          <a:cs typeface="+mn-cs"/>
        </a:defRPr>
      </a:lvl2pPr>
      <a:lvl3pPr marL="971550" indent="-194310" algn="l" defTabSz="777240" rtl="0" eaLnBrk="1" latinLnBrk="0" hangingPunct="1">
        <a:lnSpc>
          <a:spcPct val="90000"/>
        </a:lnSpc>
        <a:spcBef>
          <a:spcPts val="425"/>
        </a:spcBef>
        <a:buFont typeface="Arial" panose="020B0604020202020204" pitchFamily="34" charset="0"/>
        <a:buChar char="•"/>
        <a:defRPr sz="1700" kern="1200">
          <a:solidFill>
            <a:schemeClr val="tx1"/>
          </a:solidFill>
          <a:latin typeface="+mn-lt"/>
          <a:ea typeface="+mn-ea"/>
          <a:cs typeface="+mn-cs"/>
        </a:defRPr>
      </a:lvl3pPr>
      <a:lvl4pPr marL="13601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4pPr>
      <a:lvl5pPr marL="174879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p:bodyStyle>
    <p:otherStyle>
      <a:defPPr>
        <a:defRPr lang="en-US"/>
      </a:defPPr>
      <a:lvl1pPr marL="0" algn="l" defTabSz="777240" rtl="0" eaLnBrk="1" latinLnBrk="0" hangingPunct="1">
        <a:defRPr sz="1530" kern="1200">
          <a:solidFill>
            <a:schemeClr val="tx1"/>
          </a:solidFill>
          <a:latin typeface="+mn-lt"/>
          <a:ea typeface="+mn-ea"/>
          <a:cs typeface="+mn-cs"/>
        </a:defRPr>
      </a:lvl1pPr>
      <a:lvl2pPr marL="388620" algn="l" defTabSz="777240" rtl="0" eaLnBrk="1" latinLnBrk="0" hangingPunct="1">
        <a:defRPr sz="1530" kern="1200">
          <a:solidFill>
            <a:schemeClr val="tx1"/>
          </a:solidFill>
          <a:latin typeface="+mn-lt"/>
          <a:ea typeface="+mn-ea"/>
          <a:cs typeface="+mn-cs"/>
        </a:defRPr>
      </a:lvl2pPr>
      <a:lvl3pPr marL="777240" algn="l" defTabSz="777240" rtl="0" eaLnBrk="1" latinLnBrk="0" hangingPunct="1">
        <a:defRPr sz="1530" kern="1200">
          <a:solidFill>
            <a:schemeClr val="tx1"/>
          </a:solidFill>
          <a:latin typeface="+mn-lt"/>
          <a:ea typeface="+mn-ea"/>
          <a:cs typeface="+mn-cs"/>
        </a:defRPr>
      </a:lvl3pPr>
      <a:lvl4pPr marL="1165860" algn="l" defTabSz="777240" rtl="0" eaLnBrk="1" latinLnBrk="0" hangingPunct="1">
        <a:defRPr sz="1530" kern="1200">
          <a:solidFill>
            <a:schemeClr val="tx1"/>
          </a:solidFill>
          <a:latin typeface="+mn-lt"/>
          <a:ea typeface="+mn-ea"/>
          <a:cs typeface="+mn-cs"/>
        </a:defRPr>
      </a:lvl4pPr>
      <a:lvl5pPr marL="1554480" algn="l" defTabSz="777240" rtl="0" eaLnBrk="1" latinLnBrk="0" hangingPunct="1">
        <a:defRPr sz="1530" kern="1200">
          <a:solidFill>
            <a:schemeClr val="tx1"/>
          </a:solidFill>
          <a:latin typeface="+mn-lt"/>
          <a:ea typeface="+mn-ea"/>
          <a:cs typeface="+mn-cs"/>
        </a:defRPr>
      </a:lvl5pPr>
      <a:lvl6pPr marL="1943100" algn="l" defTabSz="777240" rtl="0" eaLnBrk="1" latinLnBrk="0" hangingPunct="1">
        <a:defRPr sz="1530" kern="1200">
          <a:solidFill>
            <a:schemeClr val="tx1"/>
          </a:solidFill>
          <a:latin typeface="+mn-lt"/>
          <a:ea typeface="+mn-ea"/>
          <a:cs typeface="+mn-cs"/>
        </a:defRPr>
      </a:lvl6pPr>
      <a:lvl7pPr marL="2331720" algn="l" defTabSz="777240" rtl="0" eaLnBrk="1" latinLnBrk="0" hangingPunct="1">
        <a:defRPr sz="1530" kern="1200">
          <a:solidFill>
            <a:schemeClr val="tx1"/>
          </a:solidFill>
          <a:latin typeface="+mn-lt"/>
          <a:ea typeface="+mn-ea"/>
          <a:cs typeface="+mn-cs"/>
        </a:defRPr>
      </a:lvl7pPr>
      <a:lvl8pPr marL="2720340" algn="l" defTabSz="777240" rtl="0" eaLnBrk="1" latinLnBrk="0" hangingPunct="1">
        <a:defRPr sz="1530" kern="1200">
          <a:solidFill>
            <a:schemeClr val="tx1"/>
          </a:solidFill>
          <a:latin typeface="+mn-lt"/>
          <a:ea typeface="+mn-ea"/>
          <a:cs typeface="+mn-cs"/>
        </a:defRPr>
      </a:lvl8pPr>
      <a:lvl9pPr marL="3108960" algn="l" defTabSz="777240" rtl="0" eaLnBrk="1" latinLnBrk="0" hangingPunct="1">
        <a:defRPr sz="153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descr="A black and blue logo&#10;&#10;Description automatically generated">
            <a:extLst>
              <a:ext uri="{FF2B5EF4-FFF2-40B4-BE49-F238E27FC236}">
                <a16:creationId xmlns:a16="http://schemas.microsoft.com/office/drawing/2014/main" id="{E533D166-A40E-1DF3-C1BB-BC0E82C6949B}"/>
              </a:ext>
            </a:extLst>
          </p:cNvPr>
          <p:cNvPicPr>
            <a:picLocks noChangeAspect="1"/>
          </p:cNvPicPr>
          <p:nvPr userDrawn="1"/>
        </p:nvPicPr>
        <p:blipFill>
          <a:blip r:embed="rId13"/>
          <a:stretch>
            <a:fillRect/>
          </a:stretch>
        </p:blipFill>
        <p:spPr>
          <a:xfrm>
            <a:off x="0" y="8631920"/>
            <a:ext cx="2219920" cy="1076325"/>
          </a:xfrm>
          <a:prstGeom prst="rect">
            <a:avLst/>
          </a:prstGeom>
        </p:spPr>
      </p:pic>
      <p:sp>
        <p:nvSpPr>
          <p:cNvPr id="9" name="TextBox 8">
            <a:extLst>
              <a:ext uri="{FF2B5EF4-FFF2-40B4-BE49-F238E27FC236}">
                <a16:creationId xmlns:a16="http://schemas.microsoft.com/office/drawing/2014/main" id="{42FB1268-4B0D-B97D-5144-0DC29B382B28}"/>
              </a:ext>
            </a:extLst>
          </p:cNvPr>
          <p:cNvSpPr txBox="1"/>
          <p:nvPr userDrawn="1"/>
        </p:nvSpPr>
        <p:spPr>
          <a:xfrm>
            <a:off x="2608504" y="8631918"/>
            <a:ext cx="1795489" cy="1015663"/>
          </a:xfrm>
          <a:prstGeom prst="rect">
            <a:avLst/>
          </a:prstGeom>
          <a:noFill/>
        </p:spPr>
        <p:txBody>
          <a:bodyPr wrap="square" rtlCol="0">
            <a:spAutoFit/>
          </a:bodyPr>
          <a:lstStyle/>
          <a:p>
            <a:r>
              <a:rPr lang="en-US" sz="1200" b="1" dirty="0"/>
              <a:t>Jahn-Rich Commercial</a:t>
            </a:r>
          </a:p>
          <a:p>
            <a:r>
              <a:rPr lang="en-US" sz="1200" dirty="0"/>
              <a:t>907 20</a:t>
            </a:r>
            <a:r>
              <a:rPr lang="en-US" sz="1200" baseline="30000" dirty="0"/>
              <a:t>th</a:t>
            </a:r>
            <a:r>
              <a:rPr lang="en-US" sz="1200" dirty="0"/>
              <a:t> Street</a:t>
            </a:r>
          </a:p>
          <a:p>
            <a:r>
              <a:rPr lang="en-US" sz="1200" dirty="0"/>
              <a:t>Sacramento, CA 95811</a:t>
            </a:r>
          </a:p>
          <a:p>
            <a:r>
              <a:rPr lang="en-US" sz="1200" dirty="0" err="1"/>
              <a:t>info@jahnrich.com</a:t>
            </a:r>
            <a:endParaRPr lang="en-US" sz="1200" dirty="0"/>
          </a:p>
          <a:p>
            <a:r>
              <a:rPr lang="en-US" sz="1200" dirty="0"/>
              <a:t>Phone:</a:t>
            </a:r>
          </a:p>
        </p:txBody>
      </p:sp>
      <p:sp>
        <p:nvSpPr>
          <p:cNvPr id="11" name="TextBox 10">
            <a:extLst>
              <a:ext uri="{FF2B5EF4-FFF2-40B4-BE49-F238E27FC236}">
                <a16:creationId xmlns:a16="http://schemas.microsoft.com/office/drawing/2014/main" id="{112F6887-2107-FB9C-C91A-C46F8D7D6B86}"/>
              </a:ext>
            </a:extLst>
          </p:cNvPr>
          <p:cNvSpPr txBox="1"/>
          <p:nvPr userDrawn="1"/>
        </p:nvSpPr>
        <p:spPr>
          <a:xfrm>
            <a:off x="129209" y="9735079"/>
            <a:ext cx="7772400" cy="307777"/>
          </a:xfrm>
          <a:prstGeom prst="rect">
            <a:avLst/>
          </a:prstGeom>
          <a:noFill/>
        </p:spPr>
        <p:txBody>
          <a:bodyPr wrap="square">
            <a:spAutoFit/>
          </a:bodyPr>
          <a:lstStyle/>
          <a:p>
            <a:r>
              <a:rPr lang="en-US" sz="700" dirty="0">
                <a:effectLst/>
              </a:rPr>
              <a:t>The information provided is for general purposes only and may change without notice. Nothing stated here is intended to be a binding representation. The owner and broker do not guarantee the accuracy of the information. Prospective buyers or tenants should have their chosen experts inspect the property and verify all information before finalizing a purchase or lease.</a:t>
            </a:r>
          </a:p>
        </p:txBody>
      </p:sp>
      <p:sp>
        <p:nvSpPr>
          <p:cNvPr id="13" name="TextBox 12">
            <a:extLst>
              <a:ext uri="{FF2B5EF4-FFF2-40B4-BE49-F238E27FC236}">
                <a16:creationId xmlns:a16="http://schemas.microsoft.com/office/drawing/2014/main" id="{EEF6ADE7-6BA4-5658-D121-3FF212EAE01C}"/>
              </a:ext>
            </a:extLst>
          </p:cNvPr>
          <p:cNvSpPr txBox="1"/>
          <p:nvPr userDrawn="1"/>
        </p:nvSpPr>
        <p:spPr>
          <a:xfrm>
            <a:off x="4792577" y="8631919"/>
            <a:ext cx="2348452" cy="1015663"/>
          </a:xfrm>
          <a:prstGeom prst="rect">
            <a:avLst/>
          </a:prstGeom>
          <a:noFill/>
        </p:spPr>
        <p:txBody>
          <a:bodyPr wrap="square" rtlCol="0">
            <a:spAutoFit/>
          </a:bodyPr>
          <a:lstStyle/>
          <a:p>
            <a:r>
              <a:rPr lang="en-US" sz="1200" b="1" dirty="0"/>
              <a:t>Josh </a:t>
            </a:r>
            <a:r>
              <a:rPr lang="en-US" sz="1200" b="1" dirty="0" err="1"/>
              <a:t>Chiechi</a:t>
            </a:r>
            <a:endParaRPr lang="en-US" sz="1200" b="1" dirty="0"/>
          </a:p>
          <a:p>
            <a:r>
              <a:rPr lang="en-US" sz="1200" dirty="0"/>
              <a:t>Investment Sales Associate</a:t>
            </a:r>
          </a:p>
          <a:p>
            <a:r>
              <a:rPr lang="en-US" sz="1200" dirty="0"/>
              <a:t>Office:</a:t>
            </a:r>
          </a:p>
          <a:p>
            <a:r>
              <a:rPr lang="en-US" sz="1200" dirty="0"/>
              <a:t>Cell: 916.214.8763</a:t>
            </a:r>
          </a:p>
          <a:p>
            <a:r>
              <a:rPr lang="en-US" sz="1200" dirty="0" err="1"/>
              <a:t>josh@jahnrich.com</a:t>
            </a:r>
            <a:endParaRPr lang="en-US" sz="1200" dirty="0"/>
          </a:p>
        </p:txBody>
      </p:sp>
      <p:cxnSp>
        <p:nvCxnSpPr>
          <p:cNvPr id="18" name="Straight Connector 17">
            <a:extLst>
              <a:ext uri="{FF2B5EF4-FFF2-40B4-BE49-F238E27FC236}">
                <a16:creationId xmlns:a16="http://schemas.microsoft.com/office/drawing/2014/main" id="{D90B4E0C-7A45-0FD3-DB01-9DF72CB46825}"/>
              </a:ext>
            </a:extLst>
          </p:cNvPr>
          <p:cNvCxnSpPr>
            <a:cxnSpLocks/>
            <a:endCxn id="21" idx="1"/>
          </p:cNvCxnSpPr>
          <p:nvPr userDrawn="1"/>
        </p:nvCxnSpPr>
        <p:spPr>
          <a:xfrm flipV="1">
            <a:off x="0" y="630799"/>
            <a:ext cx="5552480" cy="7829"/>
          </a:xfrm>
          <a:prstGeom prst="line">
            <a:avLst/>
          </a:prstGeom>
        </p:spPr>
        <p:style>
          <a:lnRef idx="2">
            <a:schemeClr val="accent1"/>
          </a:lnRef>
          <a:fillRef idx="0">
            <a:schemeClr val="accent1"/>
          </a:fillRef>
          <a:effectRef idx="1">
            <a:schemeClr val="accent1"/>
          </a:effectRef>
          <a:fontRef idx="minor">
            <a:schemeClr val="tx1"/>
          </a:fontRef>
        </p:style>
      </p:cxnSp>
      <p:pic>
        <p:nvPicPr>
          <p:cNvPr id="21" name="Picture 20" descr="A black and blue logo&#10;&#10;Description automatically generated">
            <a:extLst>
              <a:ext uri="{FF2B5EF4-FFF2-40B4-BE49-F238E27FC236}">
                <a16:creationId xmlns:a16="http://schemas.microsoft.com/office/drawing/2014/main" id="{119EADCC-6C11-70EF-67E9-E17686E82909}"/>
              </a:ext>
            </a:extLst>
          </p:cNvPr>
          <p:cNvPicPr>
            <a:picLocks noChangeAspect="1"/>
          </p:cNvPicPr>
          <p:nvPr userDrawn="1"/>
        </p:nvPicPr>
        <p:blipFill>
          <a:blip r:embed="rId13"/>
          <a:stretch>
            <a:fillRect/>
          </a:stretch>
        </p:blipFill>
        <p:spPr>
          <a:xfrm>
            <a:off x="5552480" y="92636"/>
            <a:ext cx="2219920" cy="1076325"/>
          </a:xfrm>
          <a:prstGeom prst="rect">
            <a:avLst/>
          </a:prstGeom>
        </p:spPr>
      </p:pic>
      <p:sp>
        <p:nvSpPr>
          <p:cNvPr id="3" name="Slide Number Placeholder 2">
            <a:extLst>
              <a:ext uri="{FF2B5EF4-FFF2-40B4-BE49-F238E27FC236}">
                <a16:creationId xmlns:a16="http://schemas.microsoft.com/office/drawing/2014/main" id="{2DFAAB1B-2CB6-3ECC-89D8-D94AA9ECBAA4}"/>
              </a:ext>
            </a:extLst>
          </p:cNvPr>
          <p:cNvSpPr>
            <a:spLocks noGrp="1"/>
          </p:cNvSpPr>
          <p:nvPr>
            <p:ph type="sldNum" sz="quarter" idx="4"/>
          </p:nvPr>
        </p:nvSpPr>
        <p:spPr>
          <a:xfrm>
            <a:off x="5552480" y="9353980"/>
            <a:ext cx="1747838" cy="534987"/>
          </a:xfrm>
          <a:prstGeom prst="rect">
            <a:avLst/>
          </a:prstGeom>
        </p:spPr>
        <p:txBody>
          <a:bodyPr vert="horz" lIns="91440" tIns="45720" rIns="91440" bIns="45720" rtlCol="0" anchor="ctr"/>
          <a:lstStyle>
            <a:lvl1pPr algn="r">
              <a:defRPr sz="2000">
                <a:solidFill>
                  <a:schemeClr val="tx1">
                    <a:tint val="82000"/>
                  </a:schemeClr>
                </a:solidFill>
              </a:defRPr>
            </a:lvl1pPr>
          </a:lstStyle>
          <a:p>
            <a:fld id="{75298588-1318-764A-BCB6-7FFEA11DA2C7}" type="slidenum">
              <a:rPr lang="en-US" smtClean="0"/>
              <a:pPr/>
              <a:t>‹#›</a:t>
            </a:fld>
            <a:endParaRPr lang="en-US" dirty="0"/>
          </a:p>
        </p:txBody>
      </p:sp>
    </p:spTree>
    <p:extLst>
      <p:ext uri="{BB962C8B-B14F-4D97-AF65-F5344CB8AC3E}">
        <p14:creationId xmlns:p14="http://schemas.microsoft.com/office/powerpoint/2010/main" val="346691543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777240" rtl="0" eaLnBrk="1" latinLnBrk="0" hangingPunct="1">
        <a:lnSpc>
          <a:spcPct val="90000"/>
        </a:lnSpc>
        <a:spcBef>
          <a:spcPct val="0"/>
        </a:spcBef>
        <a:buNone/>
        <a:defRPr sz="3740" kern="1200">
          <a:solidFill>
            <a:schemeClr val="tx1"/>
          </a:solidFill>
          <a:latin typeface="+mj-lt"/>
          <a:ea typeface="+mj-ea"/>
          <a:cs typeface="+mj-cs"/>
        </a:defRPr>
      </a:lvl1pPr>
    </p:titleStyle>
    <p:bodyStyle>
      <a:lvl1pPr marL="194310" indent="-194310" algn="l" defTabSz="777240" rtl="0" eaLnBrk="1" latinLnBrk="0" hangingPunct="1">
        <a:lnSpc>
          <a:spcPct val="90000"/>
        </a:lnSpc>
        <a:spcBef>
          <a:spcPts val="850"/>
        </a:spcBef>
        <a:buFont typeface="Arial" panose="020B0604020202020204" pitchFamily="34" charset="0"/>
        <a:buChar char="•"/>
        <a:defRPr sz="2380" kern="1200">
          <a:solidFill>
            <a:schemeClr val="tx1"/>
          </a:solidFill>
          <a:latin typeface="+mn-lt"/>
          <a:ea typeface="+mn-ea"/>
          <a:cs typeface="+mn-cs"/>
        </a:defRPr>
      </a:lvl1pPr>
      <a:lvl2pPr marL="582930" indent="-194310" algn="l" defTabSz="777240" rtl="0" eaLnBrk="1" latinLnBrk="0" hangingPunct="1">
        <a:lnSpc>
          <a:spcPct val="90000"/>
        </a:lnSpc>
        <a:spcBef>
          <a:spcPts val="425"/>
        </a:spcBef>
        <a:buFont typeface="Arial" panose="020B0604020202020204" pitchFamily="34" charset="0"/>
        <a:buChar char="•"/>
        <a:defRPr sz="2040" kern="1200">
          <a:solidFill>
            <a:schemeClr val="tx1"/>
          </a:solidFill>
          <a:latin typeface="+mn-lt"/>
          <a:ea typeface="+mn-ea"/>
          <a:cs typeface="+mn-cs"/>
        </a:defRPr>
      </a:lvl2pPr>
      <a:lvl3pPr marL="971550" indent="-194310" algn="l" defTabSz="777240" rtl="0" eaLnBrk="1" latinLnBrk="0" hangingPunct="1">
        <a:lnSpc>
          <a:spcPct val="90000"/>
        </a:lnSpc>
        <a:spcBef>
          <a:spcPts val="425"/>
        </a:spcBef>
        <a:buFont typeface="Arial" panose="020B0604020202020204" pitchFamily="34" charset="0"/>
        <a:buChar char="•"/>
        <a:defRPr sz="1700" kern="1200">
          <a:solidFill>
            <a:schemeClr val="tx1"/>
          </a:solidFill>
          <a:latin typeface="+mn-lt"/>
          <a:ea typeface="+mn-ea"/>
          <a:cs typeface="+mn-cs"/>
        </a:defRPr>
      </a:lvl3pPr>
      <a:lvl4pPr marL="13601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4pPr>
      <a:lvl5pPr marL="174879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p:bodyStyle>
    <p:otherStyle>
      <a:defPPr>
        <a:defRPr lang="en-US"/>
      </a:defPPr>
      <a:lvl1pPr marL="0" algn="l" defTabSz="777240" rtl="0" eaLnBrk="1" latinLnBrk="0" hangingPunct="1">
        <a:defRPr sz="1530" kern="1200">
          <a:solidFill>
            <a:schemeClr val="tx1"/>
          </a:solidFill>
          <a:latin typeface="+mn-lt"/>
          <a:ea typeface="+mn-ea"/>
          <a:cs typeface="+mn-cs"/>
        </a:defRPr>
      </a:lvl1pPr>
      <a:lvl2pPr marL="388620" algn="l" defTabSz="777240" rtl="0" eaLnBrk="1" latinLnBrk="0" hangingPunct="1">
        <a:defRPr sz="1530" kern="1200">
          <a:solidFill>
            <a:schemeClr val="tx1"/>
          </a:solidFill>
          <a:latin typeface="+mn-lt"/>
          <a:ea typeface="+mn-ea"/>
          <a:cs typeface="+mn-cs"/>
        </a:defRPr>
      </a:lvl2pPr>
      <a:lvl3pPr marL="777240" algn="l" defTabSz="777240" rtl="0" eaLnBrk="1" latinLnBrk="0" hangingPunct="1">
        <a:defRPr sz="1530" kern="1200">
          <a:solidFill>
            <a:schemeClr val="tx1"/>
          </a:solidFill>
          <a:latin typeface="+mn-lt"/>
          <a:ea typeface="+mn-ea"/>
          <a:cs typeface="+mn-cs"/>
        </a:defRPr>
      </a:lvl3pPr>
      <a:lvl4pPr marL="1165860" algn="l" defTabSz="777240" rtl="0" eaLnBrk="1" latinLnBrk="0" hangingPunct="1">
        <a:defRPr sz="1530" kern="1200">
          <a:solidFill>
            <a:schemeClr val="tx1"/>
          </a:solidFill>
          <a:latin typeface="+mn-lt"/>
          <a:ea typeface="+mn-ea"/>
          <a:cs typeface="+mn-cs"/>
        </a:defRPr>
      </a:lvl4pPr>
      <a:lvl5pPr marL="1554480" algn="l" defTabSz="777240" rtl="0" eaLnBrk="1" latinLnBrk="0" hangingPunct="1">
        <a:defRPr sz="1530" kern="1200">
          <a:solidFill>
            <a:schemeClr val="tx1"/>
          </a:solidFill>
          <a:latin typeface="+mn-lt"/>
          <a:ea typeface="+mn-ea"/>
          <a:cs typeface="+mn-cs"/>
        </a:defRPr>
      </a:lvl5pPr>
      <a:lvl6pPr marL="1943100" algn="l" defTabSz="777240" rtl="0" eaLnBrk="1" latinLnBrk="0" hangingPunct="1">
        <a:defRPr sz="1530" kern="1200">
          <a:solidFill>
            <a:schemeClr val="tx1"/>
          </a:solidFill>
          <a:latin typeface="+mn-lt"/>
          <a:ea typeface="+mn-ea"/>
          <a:cs typeface="+mn-cs"/>
        </a:defRPr>
      </a:lvl6pPr>
      <a:lvl7pPr marL="2331720" algn="l" defTabSz="777240" rtl="0" eaLnBrk="1" latinLnBrk="0" hangingPunct="1">
        <a:defRPr sz="1530" kern="1200">
          <a:solidFill>
            <a:schemeClr val="tx1"/>
          </a:solidFill>
          <a:latin typeface="+mn-lt"/>
          <a:ea typeface="+mn-ea"/>
          <a:cs typeface="+mn-cs"/>
        </a:defRPr>
      </a:lvl7pPr>
      <a:lvl8pPr marL="2720340" algn="l" defTabSz="777240" rtl="0" eaLnBrk="1" latinLnBrk="0" hangingPunct="1">
        <a:defRPr sz="1530" kern="1200">
          <a:solidFill>
            <a:schemeClr val="tx1"/>
          </a:solidFill>
          <a:latin typeface="+mn-lt"/>
          <a:ea typeface="+mn-ea"/>
          <a:cs typeface="+mn-cs"/>
        </a:defRPr>
      </a:lvl8pPr>
      <a:lvl9pPr marL="3108960" algn="l" defTabSz="777240" rtl="0" eaLnBrk="1" latinLnBrk="0" hangingPunct="1">
        <a:defRPr sz="153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D91A67E-2152-87DE-9515-C41B7916F1B8}"/>
              </a:ext>
            </a:extLst>
          </p:cNvPr>
          <p:cNvSpPr>
            <a:spLocks noGrp="1"/>
          </p:cNvSpPr>
          <p:nvPr>
            <p:ph type="title"/>
          </p:nvPr>
        </p:nvSpPr>
        <p:spPr>
          <a:xfrm>
            <a:off x="534988" y="534988"/>
            <a:ext cx="6702425" cy="1944687"/>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7A52B98-4656-9B8A-ADCC-99ADD5A87670}"/>
              </a:ext>
            </a:extLst>
          </p:cNvPr>
          <p:cNvSpPr>
            <a:spLocks noGrp="1"/>
          </p:cNvSpPr>
          <p:nvPr>
            <p:ph type="body" idx="1"/>
          </p:nvPr>
        </p:nvSpPr>
        <p:spPr>
          <a:xfrm>
            <a:off x="534988" y="2678113"/>
            <a:ext cx="6702425" cy="638175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E3DB8B3-38A7-341D-0E6B-05C7C0E52FE5}"/>
              </a:ext>
            </a:extLst>
          </p:cNvPr>
          <p:cNvSpPr>
            <a:spLocks noGrp="1"/>
          </p:cNvSpPr>
          <p:nvPr>
            <p:ph type="dt" sz="half" idx="2"/>
          </p:nvPr>
        </p:nvSpPr>
        <p:spPr>
          <a:xfrm>
            <a:off x="534988" y="9323388"/>
            <a:ext cx="1747837" cy="534987"/>
          </a:xfrm>
          <a:prstGeom prst="rect">
            <a:avLst/>
          </a:prstGeom>
        </p:spPr>
        <p:txBody>
          <a:bodyPr vert="horz" lIns="91440" tIns="45720" rIns="91440" bIns="45720" rtlCol="0" anchor="ctr"/>
          <a:lstStyle>
            <a:lvl1pPr algn="l">
              <a:defRPr sz="1200">
                <a:solidFill>
                  <a:schemeClr val="tx1">
                    <a:tint val="82000"/>
                  </a:schemeClr>
                </a:solidFill>
              </a:defRPr>
            </a:lvl1pPr>
          </a:lstStyle>
          <a:p>
            <a:fld id="{63A58D41-DC48-7344-8790-115ADD97BF71}" type="datetimeFigureOut">
              <a:rPr lang="en-US" smtClean="0"/>
              <a:t>6/3/24</a:t>
            </a:fld>
            <a:endParaRPr lang="en-US"/>
          </a:p>
        </p:txBody>
      </p:sp>
      <p:sp>
        <p:nvSpPr>
          <p:cNvPr id="5" name="Footer Placeholder 4">
            <a:extLst>
              <a:ext uri="{FF2B5EF4-FFF2-40B4-BE49-F238E27FC236}">
                <a16:creationId xmlns:a16="http://schemas.microsoft.com/office/drawing/2014/main" id="{ED98D51A-D9D8-E661-23BB-7A754008C405}"/>
              </a:ext>
            </a:extLst>
          </p:cNvPr>
          <p:cNvSpPr>
            <a:spLocks noGrp="1"/>
          </p:cNvSpPr>
          <p:nvPr>
            <p:ph type="ftr" sz="quarter" idx="3"/>
          </p:nvPr>
        </p:nvSpPr>
        <p:spPr>
          <a:xfrm>
            <a:off x="2574925" y="9323388"/>
            <a:ext cx="2622550" cy="534987"/>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849503C5-6F16-7EAB-C73B-050BDDDA8E59}"/>
              </a:ext>
            </a:extLst>
          </p:cNvPr>
          <p:cNvSpPr>
            <a:spLocks noGrp="1"/>
          </p:cNvSpPr>
          <p:nvPr>
            <p:ph type="sldNum" sz="quarter" idx="4"/>
          </p:nvPr>
        </p:nvSpPr>
        <p:spPr>
          <a:xfrm>
            <a:off x="5489575" y="9323388"/>
            <a:ext cx="1747838" cy="534987"/>
          </a:xfrm>
          <a:prstGeom prst="rect">
            <a:avLst/>
          </a:prstGeom>
        </p:spPr>
        <p:txBody>
          <a:bodyPr vert="horz" lIns="91440" tIns="45720" rIns="91440" bIns="45720" rtlCol="0" anchor="ctr"/>
          <a:lstStyle>
            <a:lvl1pPr algn="r">
              <a:defRPr sz="1200">
                <a:solidFill>
                  <a:schemeClr val="tx1">
                    <a:tint val="82000"/>
                  </a:schemeClr>
                </a:solidFill>
              </a:defRPr>
            </a:lvl1pPr>
          </a:lstStyle>
          <a:p>
            <a:fld id="{CE918694-64CF-624F-9083-4E4F8DD2A866}" type="slidenum">
              <a:rPr lang="en-US" smtClean="0"/>
              <a:t>‹#›</a:t>
            </a:fld>
            <a:endParaRPr lang="en-US"/>
          </a:p>
        </p:txBody>
      </p:sp>
    </p:spTree>
    <p:extLst>
      <p:ext uri="{BB962C8B-B14F-4D97-AF65-F5344CB8AC3E}">
        <p14:creationId xmlns:p14="http://schemas.microsoft.com/office/powerpoint/2010/main" val="356087621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7" Type="http://schemas.openxmlformats.org/officeDocument/2006/relationships/image" Target="../media/image10.JPG"/><Relationship Id="rId2" Type="http://schemas.openxmlformats.org/officeDocument/2006/relationships/image" Target="../media/image7.JPG"/><Relationship Id="rId1" Type="http://schemas.openxmlformats.org/officeDocument/2006/relationships/slideLayout" Target="../slideLayouts/slideLayout2.xml"/><Relationship Id="rId6" Type="http://schemas.openxmlformats.org/officeDocument/2006/relationships/image" Target="../media/image9.JPG"/><Relationship Id="rId5" Type="http://schemas.openxmlformats.org/officeDocument/2006/relationships/image" Target="../media/image8.JPG"/><Relationship Id="rId4" Type="http://schemas.openxmlformats.org/officeDocument/2006/relationships/image" Target="../media/image2.JPG"/></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emf"/><Relationship Id="rId1" Type="http://schemas.openxmlformats.org/officeDocument/2006/relationships/slideLayout" Target="../slideLayouts/slideLayout2.xml"/><Relationship Id="rId4" Type="http://schemas.openxmlformats.org/officeDocument/2006/relationships/image" Target="../media/image17.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0308246-8ADA-991F-EC9B-99AA2ADCE079}"/>
              </a:ext>
            </a:extLst>
          </p:cNvPr>
          <p:cNvSpPr txBox="1"/>
          <p:nvPr/>
        </p:nvSpPr>
        <p:spPr>
          <a:xfrm>
            <a:off x="0" y="215607"/>
            <a:ext cx="5862485" cy="861774"/>
          </a:xfrm>
          <a:prstGeom prst="rect">
            <a:avLst/>
          </a:prstGeom>
          <a:noFill/>
        </p:spPr>
        <p:txBody>
          <a:bodyPr wrap="square" rtlCol="0">
            <a:spAutoFit/>
          </a:bodyPr>
          <a:lstStyle/>
          <a:p>
            <a:r>
              <a:rPr lang="en-US" dirty="0">
                <a:solidFill>
                  <a:schemeClr val="tx2">
                    <a:lumMod val="75000"/>
                    <a:lumOff val="25000"/>
                  </a:schemeClr>
                </a:solidFill>
                <a:latin typeface="Poppins Black" pitchFamily="2" charset="77"/>
                <a:cs typeface="Poppins Black" pitchFamily="2" charset="77"/>
              </a:rPr>
              <a:t>For Sale:   Stand-Alone Commercial Building</a:t>
            </a:r>
          </a:p>
          <a:p>
            <a:endParaRPr lang="en-US" sz="1600" b="1" dirty="0">
              <a:solidFill>
                <a:schemeClr val="accent1">
                  <a:lumMod val="60000"/>
                  <a:lumOff val="40000"/>
                </a:schemeClr>
              </a:solidFill>
              <a:latin typeface="Century" panose="02040604050505020304" pitchFamily="18" charset="0"/>
              <a:cs typeface="Poppins Black" pitchFamily="2" charset="77"/>
            </a:endParaRPr>
          </a:p>
          <a:p>
            <a:r>
              <a:rPr lang="en-US" sz="1600" b="1" dirty="0">
                <a:latin typeface="Century" panose="02040604050505020304" pitchFamily="18" charset="0"/>
                <a:cs typeface="Poppins Black" pitchFamily="2" charset="77"/>
              </a:rPr>
              <a:t>6526 Fair Oaks Blvd </a:t>
            </a:r>
            <a:r>
              <a:rPr lang="en-US" sz="1600" dirty="0">
                <a:latin typeface="Century" panose="02040604050505020304" pitchFamily="18" charset="0"/>
                <a:cs typeface="Poppins Black" pitchFamily="2" charset="77"/>
              </a:rPr>
              <a:t>Carmichael, CA 95608 </a:t>
            </a:r>
          </a:p>
        </p:txBody>
      </p:sp>
      <p:pic>
        <p:nvPicPr>
          <p:cNvPr id="3" name="Picture 2" descr="Long shot of a building&#10;&#10;Description automatically generated">
            <a:extLst>
              <a:ext uri="{FF2B5EF4-FFF2-40B4-BE49-F238E27FC236}">
                <a16:creationId xmlns:a16="http://schemas.microsoft.com/office/drawing/2014/main" id="{0E4AADB2-B93E-3B3A-8C68-F4B14B9BB2F9}"/>
              </a:ext>
            </a:extLst>
          </p:cNvPr>
          <p:cNvPicPr>
            <a:picLocks noChangeAspect="1"/>
          </p:cNvPicPr>
          <p:nvPr/>
        </p:nvPicPr>
        <p:blipFill>
          <a:blip r:embed="rId2"/>
          <a:stretch>
            <a:fillRect/>
          </a:stretch>
        </p:blipFill>
        <p:spPr>
          <a:xfrm>
            <a:off x="-11089" y="1939155"/>
            <a:ext cx="7794577" cy="5845933"/>
          </a:xfrm>
          <a:prstGeom prst="rect">
            <a:avLst/>
          </a:prstGeom>
        </p:spPr>
      </p:pic>
    </p:spTree>
    <p:extLst>
      <p:ext uri="{BB962C8B-B14F-4D97-AF65-F5344CB8AC3E}">
        <p14:creationId xmlns:p14="http://schemas.microsoft.com/office/powerpoint/2010/main" val="23517203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BD2EC88-B8F2-BEED-2AC0-9DF8845A6BE8}"/>
              </a:ext>
            </a:extLst>
          </p:cNvPr>
          <p:cNvSpPr txBox="1"/>
          <p:nvPr/>
        </p:nvSpPr>
        <p:spPr>
          <a:xfrm>
            <a:off x="123987" y="247973"/>
            <a:ext cx="5269424" cy="400110"/>
          </a:xfrm>
          <a:prstGeom prst="rect">
            <a:avLst/>
          </a:prstGeom>
          <a:noFill/>
        </p:spPr>
        <p:txBody>
          <a:bodyPr wrap="square" rtlCol="0">
            <a:spAutoFit/>
          </a:bodyPr>
          <a:lstStyle/>
          <a:p>
            <a:r>
              <a:rPr lang="en-US" sz="2000" dirty="0">
                <a:latin typeface="Poppins Black" pitchFamily="2" charset="77"/>
                <a:cs typeface="Poppins Black" pitchFamily="2" charset="77"/>
              </a:rPr>
              <a:t>Disclaimer </a:t>
            </a:r>
          </a:p>
        </p:txBody>
      </p:sp>
      <p:sp>
        <p:nvSpPr>
          <p:cNvPr id="6" name="TextBox 5">
            <a:extLst>
              <a:ext uri="{FF2B5EF4-FFF2-40B4-BE49-F238E27FC236}">
                <a16:creationId xmlns:a16="http://schemas.microsoft.com/office/drawing/2014/main" id="{068181A9-9899-AF1F-8D5B-EEAED9278C0C}"/>
              </a:ext>
            </a:extLst>
          </p:cNvPr>
          <p:cNvSpPr txBox="1"/>
          <p:nvPr/>
        </p:nvSpPr>
        <p:spPr>
          <a:xfrm>
            <a:off x="216851" y="1430594"/>
            <a:ext cx="7338698" cy="6524863"/>
          </a:xfrm>
          <a:prstGeom prst="rect">
            <a:avLst/>
          </a:prstGeom>
          <a:noFill/>
        </p:spPr>
        <p:txBody>
          <a:bodyPr wrap="square">
            <a:spAutoFit/>
          </a:bodyPr>
          <a:lstStyle/>
          <a:p>
            <a:pPr algn="ctr"/>
            <a:r>
              <a:rPr lang="en-US" sz="1200" dirty="0">
                <a:effectLst/>
              </a:rPr>
              <a:t>The contents of the Marketing Brochure provided herein are confidential and proprietary</a:t>
            </a:r>
            <a:br>
              <a:rPr lang="en-US" sz="1200" dirty="0">
                <a:effectLst/>
              </a:rPr>
            </a:br>
            <a:r>
              <a:rPr lang="en-US" sz="1200" dirty="0">
                <a:effectLst/>
              </a:rPr>
              <a:t>information. They are intended for the exclusive review of the recipient,</a:t>
            </a:r>
            <a:br>
              <a:rPr lang="en-US" sz="1200" dirty="0">
                <a:effectLst/>
              </a:rPr>
            </a:br>
            <a:r>
              <a:rPr lang="en-US" sz="1200" dirty="0">
                <a:effectLst/>
              </a:rPr>
              <a:t>Jahn-Rich, and should not be shared with any other individuals or entities without</a:t>
            </a:r>
            <a:br>
              <a:rPr lang="en-US" sz="1200" dirty="0">
                <a:effectLst/>
              </a:rPr>
            </a:br>
            <a:r>
              <a:rPr lang="en-US" sz="1200" dirty="0">
                <a:effectLst/>
              </a:rPr>
              <a:t>written consent from Jahn-Rich. This Marketing Brochure aims to offer a brief overview</a:t>
            </a:r>
            <a:br>
              <a:rPr lang="en-US" sz="1200" dirty="0">
                <a:effectLst/>
              </a:rPr>
            </a:br>
            <a:r>
              <a:rPr lang="en-US" sz="1200" dirty="0">
                <a:effectLst/>
              </a:rPr>
              <a:t>of unverified information to potential buyers, serving as an initial expression</a:t>
            </a:r>
            <a:br>
              <a:rPr lang="en-US" sz="1200" dirty="0">
                <a:effectLst/>
              </a:rPr>
            </a:br>
            <a:r>
              <a:rPr lang="en-US" sz="1200" dirty="0">
                <a:effectLst/>
              </a:rPr>
              <a:t>of interest in the property. It is important to note that this information does not</a:t>
            </a:r>
            <a:br>
              <a:rPr lang="en-US" sz="1200" dirty="0">
                <a:effectLst/>
              </a:rPr>
            </a:br>
            <a:r>
              <a:rPr lang="en-US" sz="1200" dirty="0">
                <a:effectLst/>
              </a:rPr>
              <a:t>replace a comprehensive due diligence investigation. Jahn-Rich has not conducted</a:t>
            </a:r>
            <a:br>
              <a:rPr lang="en-US" sz="1200" dirty="0">
                <a:effectLst/>
              </a:rPr>
            </a:br>
            <a:r>
              <a:rPr lang="en-US" sz="1200" dirty="0">
                <a:effectLst/>
              </a:rPr>
              <a:t>any inquiry or made any warranties or representations regarding the property’s</a:t>
            </a:r>
            <a:br>
              <a:rPr lang="en-US" sz="1200" dirty="0">
                <a:effectLst/>
              </a:rPr>
            </a:br>
            <a:r>
              <a:rPr lang="en-US" sz="1200" dirty="0">
                <a:effectLst/>
              </a:rPr>
              <a:t>income, expenses, projected financial performance, size, presence of contaminants,</a:t>
            </a:r>
            <a:br>
              <a:rPr lang="en-US" sz="1200" dirty="0">
                <a:effectLst/>
              </a:rPr>
            </a:br>
            <a:r>
              <a:rPr lang="en-US" sz="1200" dirty="0">
                <a:effectLst/>
              </a:rPr>
              <a:t>regulatory compliance, physical condition, tenant’s financial situation,</a:t>
            </a:r>
            <a:br>
              <a:rPr lang="en-US" sz="1200" dirty="0">
                <a:effectLst/>
              </a:rPr>
            </a:br>
            <a:r>
              <a:rPr lang="en-US" sz="1200" dirty="0">
                <a:effectLst/>
              </a:rPr>
              <a:t>or their plans for occupancy. Although the information in this Marketing Brochure</a:t>
            </a:r>
            <a:br>
              <a:rPr lang="en-US" sz="1200" dirty="0">
                <a:effectLst/>
              </a:rPr>
            </a:br>
            <a:r>
              <a:rPr lang="en-US" sz="1200" dirty="0">
                <a:effectLst/>
              </a:rPr>
              <a:t>is sourced from reliable channels, Jahn-Rich has neither verified nor investigated</a:t>
            </a:r>
            <a:br>
              <a:rPr lang="en-US" sz="1200" dirty="0">
                <a:effectLst/>
              </a:rPr>
            </a:br>
            <a:r>
              <a:rPr lang="en-US" sz="1200" dirty="0">
                <a:effectLst/>
              </a:rPr>
              <a:t>these matters and does not provide any guarantee or representation</a:t>
            </a:r>
            <a:br>
              <a:rPr lang="en-US" sz="1200" dirty="0">
                <a:effectLst/>
              </a:rPr>
            </a:br>
            <a:r>
              <a:rPr lang="en-US" sz="1200" dirty="0">
                <a:effectLst/>
              </a:rPr>
              <a:t>concerning the accuracy or completeness of the information presented.</a:t>
            </a:r>
            <a:br>
              <a:rPr lang="en-US" sz="1200" dirty="0">
                <a:effectLst/>
              </a:rPr>
            </a:br>
            <a:r>
              <a:rPr lang="en-US" sz="1200" dirty="0">
                <a:effectLst/>
              </a:rPr>
              <a:t>Prospective buyers must undertake appropriate measures to verify all the</a:t>
            </a:r>
            <a:br>
              <a:rPr lang="en-US" sz="1200" dirty="0">
                <a:effectLst/>
              </a:rPr>
            </a:br>
            <a:r>
              <a:rPr lang="en-US" sz="1200" dirty="0">
                <a:effectLst/>
              </a:rPr>
              <a:t>information provided. Jahn-Rich is not affiliated with, sponsored by, or endorsed by any commercial</a:t>
            </a:r>
            <a:br>
              <a:rPr lang="en-US" sz="1200" dirty="0">
                <a:effectLst/>
              </a:rPr>
            </a:br>
            <a:r>
              <a:rPr lang="en-US" sz="1200" dirty="0">
                <a:effectLst/>
              </a:rPr>
              <a:t>tenant or lessee mentioned in this marketing package. The inclusion</a:t>
            </a:r>
            <a:br>
              <a:rPr lang="en-US" sz="1200" dirty="0">
                <a:effectLst/>
              </a:rPr>
            </a:br>
            <a:r>
              <a:rPr lang="en-US" sz="1200" dirty="0">
                <a:effectLst/>
              </a:rPr>
              <a:t>of any corporation’s logo or name does not imply any affiliation, sponsorship,</a:t>
            </a:r>
            <a:br>
              <a:rPr lang="en-US" sz="1200" dirty="0">
                <a:effectLst/>
              </a:rPr>
            </a:br>
            <a:r>
              <a:rPr lang="en-US" sz="1200" dirty="0">
                <a:effectLst/>
              </a:rPr>
              <a:t>or endorsement by said corporation of Jahn-Rich, its affiliates or subsidiaries,</a:t>
            </a:r>
            <a:br>
              <a:rPr lang="en-US" sz="1200" dirty="0">
                <a:effectLst/>
              </a:rPr>
            </a:br>
            <a:r>
              <a:rPr lang="en-US" sz="1200" dirty="0">
                <a:effectLst/>
              </a:rPr>
              <a:t>or any of its agents, products, services, or commercial listings.</a:t>
            </a:r>
            <a:br>
              <a:rPr lang="en-US" sz="1200" dirty="0">
                <a:effectLst/>
              </a:rPr>
            </a:br>
            <a:r>
              <a:rPr lang="en-US" sz="1200" dirty="0">
                <a:effectLst/>
              </a:rPr>
              <a:t>This information is solely included to provide prospective customers</a:t>
            </a:r>
            <a:br>
              <a:rPr lang="en-US" sz="1200" dirty="0">
                <a:effectLst/>
              </a:rPr>
            </a:br>
            <a:r>
              <a:rPr lang="en-US" sz="1200" dirty="0">
                <a:effectLst/>
              </a:rPr>
              <a:t>with tenant lessee information about the listing.</a:t>
            </a:r>
            <a:br>
              <a:rPr lang="en-US" sz="1200" dirty="0">
                <a:effectLst/>
              </a:rPr>
            </a:br>
            <a:br>
              <a:rPr lang="en-US" sz="1200" dirty="0">
                <a:effectLst/>
                <a:latin typeface="Helvetica" pitchFamily="2" charset="0"/>
              </a:rPr>
            </a:br>
            <a:endParaRPr lang="en-US" sz="1200" dirty="0">
              <a:effectLst/>
              <a:latin typeface="Helvetica" pitchFamily="2" charset="0"/>
            </a:endParaRPr>
          </a:p>
          <a:p>
            <a:pPr algn="ctr"/>
            <a:endParaRPr lang="en-US" sz="1200" dirty="0">
              <a:latin typeface="Helvetica" pitchFamily="2" charset="0"/>
            </a:endParaRPr>
          </a:p>
          <a:p>
            <a:pPr algn="ctr"/>
            <a:endParaRPr lang="en-US" sz="1200" dirty="0"/>
          </a:p>
          <a:p>
            <a:pPr algn="ctr"/>
            <a:endParaRPr lang="en-US" sz="1200" dirty="0"/>
          </a:p>
          <a:p>
            <a:pPr algn="ctr"/>
            <a:r>
              <a:rPr lang="en-US" sz="1200" dirty="0"/>
              <a:t>We have obtained this information from sources that we consider reliable; however, we do not provide any explicit or implicit representations or warranties regarding the accuracy of the information. Approximations are used for references to square footage or age. The buyer is responsible for verifying the information and assumes all risks associated with potential inaccuracies.</a:t>
            </a:r>
            <a:br>
              <a:rPr lang="en-US" sz="1200" dirty="0">
                <a:solidFill>
                  <a:schemeClr val="bg1"/>
                </a:solidFill>
              </a:rPr>
            </a:br>
            <a:br>
              <a:rPr lang="en-US" sz="1600" dirty="0"/>
            </a:br>
            <a:endParaRPr lang="en-US" dirty="0"/>
          </a:p>
        </p:txBody>
      </p:sp>
    </p:spTree>
    <p:extLst>
      <p:ext uri="{BB962C8B-B14F-4D97-AF65-F5344CB8AC3E}">
        <p14:creationId xmlns:p14="http://schemas.microsoft.com/office/powerpoint/2010/main" val="8970788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91BB5CA-20AB-6536-5B21-B55E34EB1DA0}"/>
              </a:ext>
            </a:extLst>
          </p:cNvPr>
          <p:cNvSpPr txBox="1"/>
          <p:nvPr/>
        </p:nvSpPr>
        <p:spPr>
          <a:xfrm>
            <a:off x="123987" y="247973"/>
            <a:ext cx="5269424" cy="400110"/>
          </a:xfrm>
          <a:prstGeom prst="rect">
            <a:avLst/>
          </a:prstGeom>
          <a:noFill/>
        </p:spPr>
        <p:txBody>
          <a:bodyPr wrap="square" rtlCol="0">
            <a:spAutoFit/>
          </a:bodyPr>
          <a:lstStyle/>
          <a:p>
            <a:r>
              <a:rPr lang="en-US" sz="2000" dirty="0">
                <a:latin typeface="Poppins Black" pitchFamily="2" charset="77"/>
                <a:cs typeface="Poppins Black" pitchFamily="2" charset="77"/>
              </a:rPr>
              <a:t>Executive Summary</a:t>
            </a:r>
          </a:p>
        </p:txBody>
      </p:sp>
      <p:sp>
        <p:nvSpPr>
          <p:cNvPr id="2" name="TextBox 1">
            <a:extLst>
              <a:ext uri="{FF2B5EF4-FFF2-40B4-BE49-F238E27FC236}">
                <a16:creationId xmlns:a16="http://schemas.microsoft.com/office/drawing/2014/main" id="{721FDF19-F87B-C43E-2602-5B6DADBD506D}"/>
              </a:ext>
            </a:extLst>
          </p:cNvPr>
          <p:cNvSpPr txBox="1"/>
          <p:nvPr/>
        </p:nvSpPr>
        <p:spPr>
          <a:xfrm>
            <a:off x="670301" y="811487"/>
            <a:ext cx="6431797" cy="1815882"/>
          </a:xfrm>
          <a:prstGeom prst="rect">
            <a:avLst/>
          </a:prstGeom>
          <a:noFill/>
        </p:spPr>
        <p:txBody>
          <a:bodyPr wrap="square" rtlCol="0">
            <a:spAutoFit/>
          </a:bodyPr>
          <a:lstStyle/>
          <a:p>
            <a:pPr algn="ctr"/>
            <a:r>
              <a:rPr lang="en-US" sz="1400" b="1" dirty="0">
                <a:solidFill>
                  <a:schemeClr val="tx2">
                    <a:lumMod val="75000"/>
                    <a:lumOff val="25000"/>
                  </a:schemeClr>
                </a:solidFill>
              </a:rPr>
              <a:t>Property Overview</a:t>
            </a:r>
          </a:p>
          <a:p>
            <a:r>
              <a:rPr lang="en-US" sz="1200" dirty="0"/>
              <a:t>Jahn-Rich Commercial Real Estate is please to present for sale 6526 Fair Oaks Blvd. The subject property is a stand alone building  spanning approximately 0.59 acres with  2,640 square feet of rentable space. With ample parking and two driveways enhancing accessibility, along with its strategic location, high visibility, and drive-thru potential, this property is an enticing option for both owner-users and investors. The current tenant pays $3,000  with a lease that expires 4/25.</a:t>
            </a:r>
            <a:r>
              <a:rPr lang="en-US" sz="1400" b="1" dirty="0">
                <a:solidFill>
                  <a:schemeClr val="tx2">
                    <a:lumMod val="75000"/>
                    <a:lumOff val="25000"/>
                  </a:schemeClr>
                </a:solidFill>
              </a:rPr>
              <a:t> </a:t>
            </a:r>
            <a:r>
              <a:rPr lang="en-US" sz="1200" dirty="0"/>
              <a:t>Positioned centrally in Carmichael, this property caters to those seeking a conveniently located, stand-alone building. Carmichael boasts a strong local economy, a growing population, and established neighborhoods, offering significant potential for growth.</a:t>
            </a:r>
            <a:endParaRPr lang="en-US" sz="1400" b="1" dirty="0">
              <a:solidFill>
                <a:schemeClr val="tx2">
                  <a:lumMod val="75000"/>
                  <a:lumOff val="25000"/>
                </a:schemeClr>
              </a:solidFill>
            </a:endParaRPr>
          </a:p>
        </p:txBody>
      </p:sp>
      <p:pic>
        <p:nvPicPr>
          <p:cNvPr id="5" name="Picture 4">
            <a:extLst>
              <a:ext uri="{FF2B5EF4-FFF2-40B4-BE49-F238E27FC236}">
                <a16:creationId xmlns:a16="http://schemas.microsoft.com/office/drawing/2014/main" id="{8A79CFEB-FCB3-4F73-0B48-A4403FAF09FD}"/>
              </a:ext>
            </a:extLst>
          </p:cNvPr>
          <p:cNvPicPr>
            <a:picLocks noChangeAspect="1"/>
          </p:cNvPicPr>
          <p:nvPr/>
        </p:nvPicPr>
        <p:blipFill>
          <a:blip r:embed="rId2"/>
          <a:stretch>
            <a:fillRect/>
          </a:stretch>
        </p:blipFill>
        <p:spPr>
          <a:xfrm>
            <a:off x="290870" y="5240172"/>
            <a:ext cx="3771900" cy="3098800"/>
          </a:xfrm>
          <a:prstGeom prst="rect">
            <a:avLst/>
          </a:prstGeom>
        </p:spPr>
      </p:pic>
      <p:pic>
        <p:nvPicPr>
          <p:cNvPr id="6" name="Picture 5">
            <a:extLst>
              <a:ext uri="{FF2B5EF4-FFF2-40B4-BE49-F238E27FC236}">
                <a16:creationId xmlns:a16="http://schemas.microsoft.com/office/drawing/2014/main" id="{2BF76F4F-DDE9-A820-90E5-7B5974E18E33}"/>
              </a:ext>
            </a:extLst>
          </p:cNvPr>
          <p:cNvPicPr>
            <a:picLocks noChangeAspect="1"/>
          </p:cNvPicPr>
          <p:nvPr/>
        </p:nvPicPr>
        <p:blipFill>
          <a:blip r:embed="rId3"/>
          <a:stretch>
            <a:fillRect/>
          </a:stretch>
        </p:blipFill>
        <p:spPr>
          <a:xfrm>
            <a:off x="290870" y="3366540"/>
            <a:ext cx="3695700" cy="1257300"/>
          </a:xfrm>
          <a:prstGeom prst="rect">
            <a:avLst/>
          </a:prstGeom>
        </p:spPr>
      </p:pic>
      <p:pic>
        <p:nvPicPr>
          <p:cNvPr id="8" name="Picture 7" descr="A building with a sign on the front&#10;&#10;Description automatically generated">
            <a:extLst>
              <a:ext uri="{FF2B5EF4-FFF2-40B4-BE49-F238E27FC236}">
                <a16:creationId xmlns:a16="http://schemas.microsoft.com/office/drawing/2014/main" id="{EC23B7FA-4A42-8800-A598-13C5F76AFD13}"/>
              </a:ext>
            </a:extLst>
          </p:cNvPr>
          <p:cNvPicPr>
            <a:picLocks noChangeAspect="1"/>
          </p:cNvPicPr>
          <p:nvPr/>
        </p:nvPicPr>
        <p:blipFill>
          <a:blip r:embed="rId4"/>
          <a:stretch>
            <a:fillRect/>
          </a:stretch>
        </p:blipFill>
        <p:spPr>
          <a:xfrm>
            <a:off x="4402665" y="5881330"/>
            <a:ext cx="3276855" cy="2457642"/>
          </a:xfrm>
          <a:prstGeom prst="rect">
            <a:avLst/>
          </a:prstGeom>
        </p:spPr>
      </p:pic>
      <p:sp>
        <p:nvSpPr>
          <p:cNvPr id="11" name="TextBox 10">
            <a:extLst>
              <a:ext uri="{FF2B5EF4-FFF2-40B4-BE49-F238E27FC236}">
                <a16:creationId xmlns:a16="http://schemas.microsoft.com/office/drawing/2014/main" id="{2DAF5A1D-F7A1-84F3-E3CF-CBBBC2E385DF}"/>
              </a:ext>
            </a:extLst>
          </p:cNvPr>
          <p:cNvSpPr txBox="1"/>
          <p:nvPr/>
        </p:nvSpPr>
        <p:spPr>
          <a:xfrm>
            <a:off x="4402665" y="3366540"/>
            <a:ext cx="3276855" cy="2246769"/>
          </a:xfrm>
          <a:prstGeom prst="rect">
            <a:avLst/>
          </a:prstGeom>
          <a:noFill/>
        </p:spPr>
        <p:txBody>
          <a:bodyPr wrap="square" rtlCol="0">
            <a:spAutoFit/>
          </a:bodyPr>
          <a:lstStyle/>
          <a:p>
            <a:pPr algn="ctr"/>
            <a:r>
              <a:rPr lang="en-US" sz="1400" b="1" dirty="0">
                <a:solidFill>
                  <a:schemeClr val="tx2">
                    <a:lumMod val="75000"/>
                    <a:lumOff val="25000"/>
                  </a:schemeClr>
                </a:solidFill>
              </a:rPr>
              <a:t>Highlights</a:t>
            </a:r>
          </a:p>
          <a:p>
            <a:pPr algn="ctr"/>
            <a:endParaRPr lang="en-US" sz="1400" b="1" dirty="0">
              <a:solidFill>
                <a:schemeClr val="tx2">
                  <a:lumMod val="75000"/>
                  <a:lumOff val="25000"/>
                </a:schemeClr>
              </a:solidFill>
            </a:endParaRPr>
          </a:p>
          <a:p>
            <a:pPr marL="285750" indent="-285750">
              <a:buFont typeface="Arial" panose="020B0604020202020204" pitchFamily="34" charset="0"/>
              <a:buChar char="•"/>
            </a:pPr>
            <a:r>
              <a:rPr lang="en-US" sz="1400" b="1" dirty="0"/>
              <a:t>Drive-Thru Potential</a:t>
            </a:r>
          </a:p>
          <a:p>
            <a:pPr marL="285750" indent="-285750">
              <a:buFont typeface="Arial" panose="020B0604020202020204" pitchFamily="34" charset="0"/>
              <a:buChar char="•"/>
            </a:pPr>
            <a:r>
              <a:rPr lang="en-US" sz="1400" b="1" dirty="0"/>
              <a:t>Positioned along high traffic corridor with great visibility</a:t>
            </a:r>
          </a:p>
          <a:p>
            <a:pPr marL="285750" indent="-285750">
              <a:buFont typeface="Arial" panose="020B0604020202020204" pitchFamily="34" charset="0"/>
              <a:buChar char="•"/>
            </a:pPr>
            <a:r>
              <a:rPr lang="en-US" sz="1400" b="1" dirty="0"/>
              <a:t>Features monument sign</a:t>
            </a:r>
          </a:p>
          <a:p>
            <a:pPr marL="285750" indent="-285750">
              <a:buFont typeface="Arial" panose="020B0604020202020204" pitchFamily="34" charset="0"/>
              <a:buChar char="•"/>
            </a:pPr>
            <a:r>
              <a:rPr lang="en-US" sz="1400" b="1" dirty="0"/>
              <a:t>Close proximity to dense residential communities and various amenities.</a:t>
            </a:r>
          </a:p>
          <a:p>
            <a:pPr marL="285750" indent="-285750">
              <a:buFont typeface="Arial" panose="020B0604020202020204" pitchFamily="34" charset="0"/>
              <a:buChar char="•"/>
            </a:pPr>
            <a:endParaRPr lang="en-US" sz="1400" b="1" dirty="0">
              <a:solidFill>
                <a:schemeClr val="tx2">
                  <a:lumMod val="75000"/>
                  <a:lumOff val="25000"/>
                </a:schemeClr>
              </a:solidFill>
            </a:endParaRPr>
          </a:p>
        </p:txBody>
      </p:sp>
    </p:spTree>
    <p:extLst>
      <p:ext uri="{BB962C8B-B14F-4D97-AF65-F5344CB8AC3E}">
        <p14:creationId xmlns:p14="http://schemas.microsoft.com/office/powerpoint/2010/main" val="42153102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F691F93-458F-97D5-6E00-80B8FE44388F}"/>
              </a:ext>
            </a:extLst>
          </p:cNvPr>
          <p:cNvSpPr txBox="1"/>
          <p:nvPr/>
        </p:nvSpPr>
        <p:spPr>
          <a:xfrm>
            <a:off x="123987" y="247973"/>
            <a:ext cx="5269424" cy="400110"/>
          </a:xfrm>
          <a:prstGeom prst="rect">
            <a:avLst/>
          </a:prstGeom>
          <a:noFill/>
        </p:spPr>
        <p:txBody>
          <a:bodyPr wrap="square" rtlCol="0">
            <a:spAutoFit/>
          </a:bodyPr>
          <a:lstStyle/>
          <a:p>
            <a:r>
              <a:rPr lang="en-US" sz="2000" dirty="0">
                <a:latin typeface="Poppins Black" pitchFamily="2" charset="77"/>
                <a:cs typeface="Poppins Black" pitchFamily="2" charset="77"/>
              </a:rPr>
              <a:t>Site Plan </a:t>
            </a:r>
          </a:p>
        </p:txBody>
      </p:sp>
      <p:pic>
        <p:nvPicPr>
          <p:cNvPr id="3" name="Picture 2">
            <a:extLst>
              <a:ext uri="{FF2B5EF4-FFF2-40B4-BE49-F238E27FC236}">
                <a16:creationId xmlns:a16="http://schemas.microsoft.com/office/drawing/2014/main" id="{0AAC0326-ADE5-08D8-E158-EE491AF21F7F}"/>
              </a:ext>
            </a:extLst>
          </p:cNvPr>
          <p:cNvPicPr>
            <a:picLocks noChangeAspect="1"/>
          </p:cNvPicPr>
          <p:nvPr/>
        </p:nvPicPr>
        <p:blipFill rotWithShape="1">
          <a:blip r:embed="rId2"/>
          <a:srcRect t="1566" r="10975" b="13842"/>
          <a:stretch/>
        </p:blipFill>
        <p:spPr>
          <a:xfrm>
            <a:off x="761455" y="843876"/>
            <a:ext cx="6249490" cy="7684847"/>
          </a:xfrm>
          <a:prstGeom prst="rect">
            <a:avLst/>
          </a:prstGeom>
        </p:spPr>
      </p:pic>
    </p:spTree>
    <p:extLst>
      <p:ext uri="{BB962C8B-B14F-4D97-AF65-F5344CB8AC3E}">
        <p14:creationId xmlns:p14="http://schemas.microsoft.com/office/powerpoint/2010/main" val="34638167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F691F93-458F-97D5-6E00-80B8FE44388F}"/>
              </a:ext>
            </a:extLst>
          </p:cNvPr>
          <p:cNvSpPr txBox="1"/>
          <p:nvPr/>
        </p:nvSpPr>
        <p:spPr>
          <a:xfrm>
            <a:off x="123987" y="247973"/>
            <a:ext cx="5269424" cy="400110"/>
          </a:xfrm>
          <a:prstGeom prst="rect">
            <a:avLst/>
          </a:prstGeom>
          <a:noFill/>
        </p:spPr>
        <p:txBody>
          <a:bodyPr wrap="square" rtlCol="0">
            <a:spAutoFit/>
          </a:bodyPr>
          <a:lstStyle/>
          <a:p>
            <a:r>
              <a:rPr lang="en-US" sz="2000" dirty="0">
                <a:latin typeface="Poppins Black" pitchFamily="2" charset="77"/>
                <a:cs typeface="Poppins Black" pitchFamily="2" charset="77"/>
              </a:rPr>
              <a:t>Property Photos</a:t>
            </a:r>
          </a:p>
        </p:txBody>
      </p:sp>
      <p:pic>
        <p:nvPicPr>
          <p:cNvPr id="6" name="Picture 5" descr="A building on the side of a road&#10;&#10;Description automatically generated">
            <a:extLst>
              <a:ext uri="{FF2B5EF4-FFF2-40B4-BE49-F238E27FC236}">
                <a16:creationId xmlns:a16="http://schemas.microsoft.com/office/drawing/2014/main" id="{AEA0C756-BD19-3133-BFDB-B9DD4C97DF6A}"/>
              </a:ext>
            </a:extLst>
          </p:cNvPr>
          <p:cNvPicPr>
            <a:picLocks noChangeAspect="1"/>
          </p:cNvPicPr>
          <p:nvPr/>
        </p:nvPicPr>
        <p:blipFill>
          <a:blip r:embed="rId2"/>
          <a:stretch>
            <a:fillRect/>
          </a:stretch>
        </p:blipFill>
        <p:spPr>
          <a:xfrm>
            <a:off x="270578" y="922557"/>
            <a:ext cx="3239699" cy="2429774"/>
          </a:xfrm>
          <a:prstGeom prst="rect">
            <a:avLst/>
          </a:prstGeom>
        </p:spPr>
      </p:pic>
      <p:pic>
        <p:nvPicPr>
          <p:cNvPr id="8" name="Picture 7" descr="A building with a sign on the front&#10;&#10;Description automatically generated">
            <a:extLst>
              <a:ext uri="{FF2B5EF4-FFF2-40B4-BE49-F238E27FC236}">
                <a16:creationId xmlns:a16="http://schemas.microsoft.com/office/drawing/2014/main" id="{FB0B6733-CE30-5850-8EA3-9BE8D72BF715}"/>
              </a:ext>
            </a:extLst>
          </p:cNvPr>
          <p:cNvPicPr>
            <a:picLocks noChangeAspect="1"/>
          </p:cNvPicPr>
          <p:nvPr/>
        </p:nvPicPr>
        <p:blipFill>
          <a:blip r:embed="rId3"/>
          <a:stretch>
            <a:fillRect/>
          </a:stretch>
        </p:blipFill>
        <p:spPr>
          <a:xfrm>
            <a:off x="4261296" y="922558"/>
            <a:ext cx="3239699" cy="2429775"/>
          </a:xfrm>
          <a:prstGeom prst="rect">
            <a:avLst/>
          </a:prstGeom>
        </p:spPr>
      </p:pic>
      <p:pic>
        <p:nvPicPr>
          <p:cNvPr id="10" name="Picture 9" descr="Long shot of a building&#10;&#10;Description automatically generated">
            <a:extLst>
              <a:ext uri="{FF2B5EF4-FFF2-40B4-BE49-F238E27FC236}">
                <a16:creationId xmlns:a16="http://schemas.microsoft.com/office/drawing/2014/main" id="{0D72E682-CFF7-C582-39C1-3EB0CC877E92}"/>
              </a:ext>
            </a:extLst>
          </p:cNvPr>
          <p:cNvPicPr>
            <a:picLocks noChangeAspect="1"/>
          </p:cNvPicPr>
          <p:nvPr/>
        </p:nvPicPr>
        <p:blipFill>
          <a:blip r:embed="rId4"/>
          <a:stretch>
            <a:fillRect/>
          </a:stretch>
        </p:blipFill>
        <p:spPr>
          <a:xfrm>
            <a:off x="270579" y="3452245"/>
            <a:ext cx="3239696" cy="2429773"/>
          </a:xfrm>
          <a:prstGeom prst="rect">
            <a:avLst/>
          </a:prstGeom>
        </p:spPr>
      </p:pic>
      <p:pic>
        <p:nvPicPr>
          <p:cNvPr id="12" name="Picture 11" descr="A building with a red roof&#10;&#10;Description automatically generated">
            <a:extLst>
              <a:ext uri="{FF2B5EF4-FFF2-40B4-BE49-F238E27FC236}">
                <a16:creationId xmlns:a16="http://schemas.microsoft.com/office/drawing/2014/main" id="{21DCB61D-0D5B-FC07-8F37-E86D83D9111F}"/>
              </a:ext>
            </a:extLst>
          </p:cNvPr>
          <p:cNvPicPr>
            <a:picLocks noChangeAspect="1"/>
          </p:cNvPicPr>
          <p:nvPr/>
        </p:nvPicPr>
        <p:blipFill>
          <a:blip r:embed="rId5"/>
          <a:stretch>
            <a:fillRect/>
          </a:stretch>
        </p:blipFill>
        <p:spPr>
          <a:xfrm>
            <a:off x="4261296" y="3452246"/>
            <a:ext cx="3239698" cy="2429773"/>
          </a:xfrm>
          <a:prstGeom prst="rect">
            <a:avLst/>
          </a:prstGeom>
        </p:spPr>
      </p:pic>
      <p:pic>
        <p:nvPicPr>
          <p:cNvPr id="14" name="Picture 13" descr="A building with a red roof&#10;&#10;Description automatically generated">
            <a:extLst>
              <a:ext uri="{FF2B5EF4-FFF2-40B4-BE49-F238E27FC236}">
                <a16:creationId xmlns:a16="http://schemas.microsoft.com/office/drawing/2014/main" id="{03230593-317E-9012-79D1-CA4991C9063E}"/>
              </a:ext>
            </a:extLst>
          </p:cNvPr>
          <p:cNvPicPr>
            <a:picLocks noChangeAspect="1"/>
          </p:cNvPicPr>
          <p:nvPr/>
        </p:nvPicPr>
        <p:blipFill>
          <a:blip r:embed="rId6"/>
          <a:stretch>
            <a:fillRect/>
          </a:stretch>
        </p:blipFill>
        <p:spPr>
          <a:xfrm>
            <a:off x="270578" y="5981932"/>
            <a:ext cx="3239697" cy="2429773"/>
          </a:xfrm>
          <a:prstGeom prst="rect">
            <a:avLst/>
          </a:prstGeom>
        </p:spPr>
      </p:pic>
      <p:pic>
        <p:nvPicPr>
          <p:cNvPr id="16" name="Picture 15" descr="A building with a roof and a parking lot&#10;&#10;Description automatically generated">
            <a:extLst>
              <a:ext uri="{FF2B5EF4-FFF2-40B4-BE49-F238E27FC236}">
                <a16:creationId xmlns:a16="http://schemas.microsoft.com/office/drawing/2014/main" id="{1E2EDF81-3071-45C8-FC46-FAC1C6B3BB03}"/>
              </a:ext>
            </a:extLst>
          </p:cNvPr>
          <p:cNvPicPr>
            <a:picLocks noChangeAspect="1"/>
          </p:cNvPicPr>
          <p:nvPr/>
        </p:nvPicPr>
        <p:blipFill>
          <a:blip r:embed="rId7"/>
          <a:stretch>
            <a:fillRect/>
          </a:stretch>
        </p:blipFill>
        <p:spPr>
          <a:xfrm>
            <a:off x="4261296" y="5981932"/>
            <a:ext cx="3239697" cy="2429773"/>
          </a:xfrm>
          <a:prstGeom prst="rect">
            <a:avLst/>
          </a:prstGeom>
        </p:spPr>
      </p:pic>
    </p:spTree>
    <p:extLst>
      <p:ext uri="{BB962C8B-B14F-4D97-AF65-F5344CB8AC3E}">
        <p14:creationId xmlns:p14="http://schemas.microsoft.com/office/powerpoint/2010/main" val="11631695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alpha val="68033"/>
          </a:schemeClr>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F691F93-458F-97D5-6E00-80B8FE44388F}"/>
              </a:ext>
            </a:extLst>
          </p:cNvPr>
          <p:cNvSpPr txBox="1"/>
          <p:nvPr/>
        </p:nvSpPr>
        <p:spPr>
          <a:xfrm>
            <a:off x="123987" y="247973"/>
            <a:ext cx="5269424" cy="400110"/>
          </a:xfrm>
          <a:prstGeom prst="rect">
            <a:avLst/>
          </a:prstGeom>
          <a:noFill/>
        </p:spPr>
        <p:txBody>
          <a:bodyPr wrap="square" rtlCol="0">
            <a:spAutoFit/>
          </a:bodyPr>
          <a:lstStyle/>
          <a:p>
            <a:r>
              <a:rPr lang="en-US" sz="2000" dirty="0">
                <a:latin typeface="Poppins Black" pitchFamily="2" charset="77"/>
                <a:cs typeface="Poppins Black" pitchFamily="2" charset="77"/>
              </a:rPr>
              <a:t>Parcel Map </a:t>
            </a:r>
          </a:p>
        </p:txBody>
      </p:sp>
      <p:pic>
        <p:nvPicPr>
          <p:cNvPr id="3" name="Picture 2">
            <a:extLst>
              <a:ext uri="{FF2B5EF4-FFF2-40B4-BE49-F238E27FC236}">
                <a16:creationId xmlns:a16="http://schemas.microsoft.com/office/drawing/2014/main" id="{D9909942-9517-0E6E-6170-650CFA5DD597}"/>
              </a:ext>
            </a:extLst>
          </p:cNvPr>
          <p:cNvPicPr>
            <a:picLocks noChangeAspect="1"/>
          </p:cNvPicPr>
          <p:nvPr/>
        </p:nvPicPr>
        <p:blipFill>
          <a:blip r:embed="rId2"/>
          <a:stretch>
            <a:fillRect/>
          </a:stretch>
        </p:blipFill>
        <p:spPr>
          <a:xfrm rot="5400000">
            <a:off x="855036" y="1267040"/>
            <a:ext cx="5814247" cy="7524319"/>
          </a:xfrm>
          <a:prstGeom prst="rect">
            <a:avLst/>
          </a:prstGeom>
        </p:spPr>
      </p:pic>
      <p:sp>
        <p:nvSpPr>
          <p:cNvPr id="5" name="Rectangle 4">
            <a:extLst>
              <a:ext uri="{FF2B5EF4-FFF2-40B4-BE49-F238E27FC236}">
                <a16:creationId xmlns:a16="http://schemas.microsoft.com/office/drawing/2014/main" id="{E38B1C9C-2FB8-07DE-DF84-ECD5B3040B8C}"/>
              </a:ext>
            </a:extLst>
          </p:cNvPr>
          <p:cNvSpPr/>
          <p:nvPr/>
        </p:nvSpPr>
        <p:spPr>
          <a:xfrm>
            <a:off x="5498757" y="5140411"/>
            <a:ext cx="685800" cy="729048"/>
          </a:xfrm>
          <a:prstGeom prst="rect">
            <a:avLst/>
          </a:prstGeom>
          <a:solidFill>
            <a:srgbClr val="FFFF00">
              <a:alpha val="5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661902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F691F93-458F-97D5-6E00-80B8FE44388F}"/>
              </a:ext>
            </a:extLst>
          </p:cNvPr>
          <p:cNvSpPr txBox="1"/>
          <p:nvPr/>
        </p:nvSpPr>
        <p:spPr>
          <a:xfrm>
            <a:off x="123987" y="247973"/>
            <a:ext cx="5269424" cy="400110"/>
          </a:xfrm>
          <a:prstGeom prst="rect">
            <a:avLst/>
          </a:prstGeom>
          <a:noFill/>
        </p:spPr>
        <p:txBody>
          <a:bodyPr wrap="square" rtlCol="0">
            <a:spAutoFit/>
          </a:bodyPr>
          <a:lstStyle/>
          <a:p>
            <a:r>
              <a:rPr lang="en-US" sz="2000" dirty="0">
                <a:latin typeface="Poppins Black" pitchFamily="2" charset="77"/>
                <a:cs typeface="Poppins Black" pitchFamily="2" charset="77"/>
              </a:rPr>
              <a:t>Location Maps </a:t>
            </a:r>
          </a:p>
        </p:txBody>
      </p:sp>
      <p:pic>
        <p:nvPicPr>
          <p:cNvPr id="9" name="Picture 8" descr="A map of a neighborhood&#10;&#10;Description automatically generated">
            <a:extLst>
              <a:ext uri="{FF2B5EF4-FFF2-40B4-BE49-F238E27FC236}">
                <a16:creationId xmlns:a16="http://schemas.microsoft.com/office/drawing/2014/main" id="{07354F67-769E-E0F0-93C6-CA972FAEAABC}"/>
              </a:ext>
            </a:extLst>
          </p:cNvPr>
          <p:cNvPicPr>
            <a:picLocks noChangeAspect="1"/>
          </p:cNvPicPr>
          <p:nvPr/>
        </p:nvPicPr>
        <p:blipFill>
          <a:blip r:embed="rId2"/>
          <a:stretch>
            <a:fillRect/>
          </a:stretch>
        </p:blipFill>
        <p:spPr>
          <a:xfrm>
            <a:off x="1323561" y="914719"/>
            <a:ext cx="5125277" cy="3295872"/>
          </a:xfrm>
          <a:prstGeom prst="rect">
            <a:avLst/>
          </a:prstGeom>
        </p:spPr>
      </p:pic>
      <p:pic>
        <p:nvPicPr>
          <p:cNvPr id="11" name="Picture 10" descr="A map of a city&#10;&#10;Description automatically generated">
            <a:extLst>
              <a:ext uri="{FF2B5EF4-FFF2-40B4-BE49-F238E27FC236}">
                <a16:creationId xmlns:a16="http://schemas.microsoft.com/office/drawing/2014/main" id="{2566B1E4-0486-F94A-8EC7-0BFC5B8EA828}"/>
              </a:ext>
            </a:extLst>
          </p:cNvPr>
          <p:cNvPicPr>
            <a:picLocks noChangeAspect="1"/>
          </p:cNvPicPr>
          <p:nvPr/>
        </p:nvPicPr>
        <p:blipFill>
          <a:blip r:embed="rId3"/>
          <a:stretch>
            <a:fillRect/>
          </a:stretch>
        </p:blipFill>
        <p:spPr>
          <a:xfrm>
            <a:off x="1323561" y="4627826"/>
            <a:ext cx="5125277" cy="3571622"/>
          </a:xfrm>
          <a:prstGeom prst="rect">
            <a:avLst/>
          </a:prstGeom>
        </p:spPr>
      </p:pic>
      <p:sp>
        <p:nvSpPr>
          <p:cNvPr id="12" name="5-Point Star 11">
            <a:extLst>
              <a:ext uri="{FF2B5EF4-FFF2-40B4-BE49-F238E27FC236}">
                <a16:creationId xmlns:a16="http://schemas.microsoft.com/office/drawing/2014/main" id="{C34D1C75-BACC-7310-1C9B-1859A91E9EDD}"/>
              </a:ext>
            </a:extLst>
          </p:cNvPr>
          <p:cNvSpPr/>
          <p:nvPr/>
        </p:nvSpPr>
        <p:spPr>
          <a:xfrm>
            <a:off x="3675049" y="2407609"/>
            <a:ext cx="244305" cy="230345"/>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5-Point Star 12">
            <a:extLst>
              <a:ext uri="{FF2B5EF4-FFF2-40B4-BE49-F238E27FC236}">
                <a16:creationId xmlns:a16="http://schemas.microsoft.com/office/drawing/2014/main" id="{041024B2-C85C-5C7F-979E-BB622B205EDE}"/>
              </a:ext>
            </a:extLst>
          </p:cNvPr>
          <p:cNvSpPr/>
          <p:nvPr/>
        </p:nvSpPr>
        <p:spPr>
          <a:xfrm>
            <a:off x="3886199" y="6364192"/>
            <a:ext cx="244305" cy="230345"/>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823365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F691F93-458F-97D5-6E00-80B8FE44388F}"/>
              </a:ext>
            </a:extLst>
          </p:cNvPr>
          <p:cNvSpPr txBox="1"/>
          <p:nvPr/>
        </p:nvSpPr>
        <p:spPr>
          <a:xfrm>
            <a:off x="123987" y="247973"/>
            <a:ext cx="5269424" cy="400110"/>
          </a:xfrm>
          <a:prstGeom prst="rect">
            <a:avLst/>
          </a:prstGeom>
          <a:noFill/>
        </p:spPr>
        <p:txBody>
          <a:bodyPr wrap="square" rtlCol="0">
            <a:spAutoFit/>
          </a:bodyPr>
          <a:lstStyle/>
          <a:p>
            <a:r>
              <a:rPr lang="en-US" sz="2000" dirty="0">
                <a:latin typeface="Poppins Black" pitchFamily="2" charset="77"/>
                <a:cs typeface="Poppins Black" pitchFamily="2" charset="77"/>
              </a:rPr>
              <a:t>Regional Map </a:t>
            </a:r>
          </a:p>
        </p:txBody>
      </p:sp>
      <p:pic>
        <p:nvPicPr>
          <p:cNvPr id="3" name="Picture 2" descr="A map of a city&#10;&#10;Description automatically generated">
            <a:extLst>
              <a:ext uri="{FF2B5EF4-FFF2-40B4-BE49-F238E27FC236}">
                <a16:creationId xmlns:a16="http://schemas.microsoft.com/office/drawing/2014/main" id="{7A5510B0-2B4F-4CF3-7930-88A09E9F32BC}"/>
              </a:ext>
            </a:extLst>
          </p:cNvPr>
          <p:cNvPicPr>
            <a:picLocks noChangeAspect="1"/>
          </p:cNvPicPr>
          <p:nvPr/>
        </p:nvPicPr>
        <p:blipFill>
          <a:blip r:embed="rId2"/>
          <a:stretch>
            <a:fillRect/>
          </a:stretch>
        </p:blipFill>
        <p:spPr>
          <a:xfrm>
            <a:off x="546807" y="1025237"/>
            <a:ext cx="6678786" cy="7412181"/>
          </a:xfrm>
          <a:prstGeom prst="rect">
            <a:avLst/>
          </a:prstGeom>
        </p:spPr>
      </p:pic>
      <p:sp>
        <p:nvSpPr>
          <p:cNvPr id="5" name="5-Point Star 4">
            <a:extLst>
              <a:ext uri="{FF2B5EF4-FFF2-40B4-BE49-F238E27FC236}">
                <a16:creationId xmlns:a16="http://schemas.microsoft.com/office/drawing/2014/main" id="{85BCE8D0-8E81-AE34-CC48-95B8FEAD6D1C}"/>
              </a:ext>
            </a:extLst>
          </p:cNvPr>
          <p:cNvSpPr/>
          <p:nvPr/>
        </p:nvSpPr>
        <p:spPr>
          <a:xfrm>
            <a:off x="4312357" y="3629891"/>
            <a:ext cx="453606" cy="387927"/>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395646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F691F93-458F-97D5-6E00-80B8FE44388F}"/>
              </a:ext>
            </a:extLst>
          </p:cNvPr>
          <p:cNvSpPr txBox="1"/>
          <p:nvPr/>
        </p:nvSpPr>
        <p:spPr>
          <a:xfrm>
            <a:off x="123987" y="247973"/>
            <a:ext cx="5269424" cy="400110"/>
          </a:xfrm>
          <a:prstGeom prst="rect">
            <a:avLst/>
          </a:prstGeom>
          <a:noFill/>
        </p:spPr>
        <p:txBody>
          <a:bodyPr wrap="square" rtlCol="0">
            <a:spAutoFit/>
          </a:bodyPr>
          <a:lstStyle/>
          <a:p>
            <a:r>
              <a:rPr lang="en-US" sz="2000" dirty="0">
                <a:latin typeface="Poppins Black" pitchFamily="2" charset="77"/>
                <a:cs typeface="Poppins Black" pitchFamily="2" charset="77"/>
              </a:rPr>
              <a:t>Demographics</a:t>
            </a:r>
          </a:p>
        </p:txBody>
      </p:sp>
      <p:pic>
        <p:nvPicPr>
          <p:cNvPr id="3" name="Picture 2">
            <a:extLst>
              <a:ext uri="{FF2B5EF4-FFF2-40B4-BE49-F238E27FC236}">
                <a16:creationId xmlns:a16="http://schemas.microsoft.com/office/drawing/2014/main" id="{00787068-1869-0E23-17A1-452CBCE3DE0A}"/>
              </a:ext>
            </a:extLst>
          </p:cNvPr>
          <p:cNvPicPr>
            <a:picLocks noChangeAspect="1"/>
          </p:cNvPicPr>
          <p:nvPr/>
        </p:nvPicPr>
        <p:blipFill>
          <a:blip r:embed="rId2"/>
          <a:stretch>
            <a:fillRect/>
          </a:stretch>
        </p:blipFill>
        <p:spPr>
          <a:xfrm>
            <a:off x="174103" y="1037968"/>
            <a:ext cx="7424193" cy="2022510"/>
          </a:xfrm>
          <a:prstGeom prst="rect">
            <a:avLst/>
          </a:prstGeom>
        </p:spPr>
      </p:pic>
      <p:pic>
        <p:nvPicPr>
          <p:cNvPr id="5" name="Picture 4">
            <a:extLst>
              <a:ext uri="{FF2B5EF4-FFF2-40B4-BE49-F238E27FC236}">
                <a16:creationId xmlns:a16="http://schemas.microsoft.com/office/drawing/2014/main" id="{E190776E-CBBB-DABF-8A4D-525F8F988FE9}"/>
              </a:ext>
            </a:extLst>
          </p:cNvPr>
          <p:cNvPicPr>
            <a:picLocks noChangeAspect="1"/>
          </p:cNvPicPr>
          <p:nvPr/>
        </p:nvPicPr>
        <p:blipFill>
          <a:blip r:embed="rId3"/>
          <a:stretch>
            <a:fillRect/>
          </a:stretch>
        </p:blipFill>
        <p:spPr>
          <a:xfrm>
            <a:off x="2959647" y="6680808"/>
            <a:ext cx="4756243" cy="1426873"/>
          </a:xfrm>
          <a:prstGeom prst="rect">
            <a:avLst/>
          </a:prstGeom>
        </p:spPr>
      </p:pic>
      <p:pic>
        <p:nvPicPr>
          <p:cNvPr id="8" name="Picture 7">
            <a:extLst>
              <a:ext uri="{FF2B5EF4-FFF2-40B4-BE49-F238E27FC236}">
                <a16:creationId xmlns:a16="http://schemas.microsoft.com/office/drawing/2014/main" id="{5416E7C1-9AD8-7C2E-3451-8FE8C1DBECFF}"/>
              </a:ext>
            </a:extLst>
          </p:cNvPr>
          <p:cNvPicPr>
            <a:picLocks noChangeAspect="1"/>
          </p:cNvPicPr>
          <p:nvPr/>
        </p:nvPicPr>
        <p:blipFill>
          <a:blip r:embed="rId4"/>
          <a:stretch>
            <a:fillRect/>
          </a:stretch>
        </p:blipFill>
        <p:spPr>
          <a:xfrm>
            <a:off x="123987" y="3060478"/>
            <a:ext cx="5671320" cy="5047203"/>
          </a:xfrm>
          <a:prstGeom prst="rect">
            <a:avLst/>
          </a:prstGeom>
        </p:spPr>
      </p:pic>
    </p:spTree>
    <p:extLst>
      <p:ext uri="{BB962C8B-B14F-4D97-AF65-F5344CB8AC3E}">
        <p14:creationId xmlns:p14="http://schemas.microsoft.com/office/powerpoint/2010/main" val="59688611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1938</TotalTime>
  <Words>528</Words>
  <Application>Microsoft Macintosh PowerPoint</Application>
  <PresentationFormat>Custom</PresentationFormat>
  <Paragraphs>24</Paragraphs>
  <Slides>9</Slides>
  <Notes>0</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9</vt:i4>
      </vt:variant>
    </vt:vector>
  </HeadingPairs>
  <TitlesOfParts>
    <vt:vector size="18" baseType="lpstr">
      <vt:lpstr>Aptos</vt:lpstr>
      <vt:lpstr>Aptos Display</vt:lpstr>
      <vt:lpstr>Arial</vt:lpstr>
      <vt:lpstr>Century</vt:lpstr>
      <vt:lpstr>Helvetica</vt:lpstr>
      <vt:lpstr>Poppins Black</vt:lpstr>
      <vt:lpstr>Office Theme</vt:lpstr>
      <vt:lpstr>1_Office Theme</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Josh Chiechi</dc:creator>
  <cp:lastModifiedBy>Josh Chiechi</cp:lastModifiedBy>
  <cp:revision>5</cp:revision>
  <dcterms:created xsi:type="dcterms:W3CDTF">2024-05-23T00:23:56Z</dcterms:created>
  <dcterms:modified xsi:type="dcterms:W3CDTF">2024-06-03T22:19:02Z</dcterms:modified>
</cp:coreProperties>
</file>